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354F6-3242-47E7-95D2-32557C32BF88}" v="3" dt="2020-11-23T14:56:16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Jessup" userId="30f7e96d-9bb6-4bfa-b1a1-6099f94ca007" providerId="ADAL" clId="{2A7D7305-6B45-426A-876C-78DF92EEEAB8}"/>
    <pc:docChg chg="custSel mod addSld modSld sldOrd">
      <pc:chgData name="Rachel Jessup" userId="30f7e96d-9bb6-4bfa-b1a1-6099f94ca007" providerId="ADAL" clId="{2A7D7305-6B45-426A-876C-78DF92EEEAB8}" dt="2020-10-06T12:29:29.645" v="658" actId="20577"/>
      <pc:docMkLst>
        <pc:docMk/>
      </pc:docMkLst>
      <pc:sldChg chg="addSp modSp mod">
        <pc:chgData name="Rachel Jessup" userId="30f7e96d-9bb6-4bfa-b1a1-6099f94ca007" providerId="ADAL" clId="{2A7D7305-6B45-426A-876C-78DF92EEEAB8}" dt="2020-10-06T12:02:07.941" v="71" actId="20577"/>
        <pc:sldMkLst>
          <pc:docMk/>
          <pc:sldMk cId="3413136544" sldId="257"/>
        </pc:sldMkLst>
        <pc:spChg chg="mod">
          <ac:chgData name="Rachel Jessup" userId="30f7e96d-9bb6-4bfa-b1a1-6099f94ca007" providerId="ADAL" clId="{2A7D7305-6B45-426A-876C-78DF92EEEAB8}" dt="2020-10-06T12:02:07.941" v="71" actId="20577"/>
          <ac:spMkLst>
            <pc:docMk/>
            <pc:sldMk cId="3413136544" sldId="257"/>
            <ac:spMk id="2" creationId="{F0B625B6-EFD7-4634-8A0A-DC09762EB23B}"/>
          </ac:spMkLst>
        </pc:spChg>
        <pc:spChg chg="mod">
          <ac:chgData name="Rachel Jessup" userId="30f7e96d-9bb6-4bfa-b1a1-6099f94ca007" providerId="ADAL" clId="{2A7D7305-6B45-426A-876C-78DF92EEEAB8}" dt="2020-10-06T12:01:12.418" v="0" actId="26606"/>
          <ac:spMkLst>
            <pc:docMk/>
            <pc:sldMk cId="3413136544" sldId="257"/>
            <ac:spMk id="3" creationId="{7D755230-5D70-43C0-8D4F-BD5E83B8A6AE}"/>
          </ac:spMkLst>
        </pc:spChg>
        <pc:spChg chg="add">
          <ac:chgData name="Rachel Jessup" userId="30f7e96d-9bb6-4bfa-b1a1-6099f94ca007" providerId="ADAL" clId="{2A7D7305-6B45-426A-876C-78DF92EEEAB8}" dt="2020-10-06T12:01:12.418" v="0" actId="26606"/>
          <ac:spMkLst>
            <pc:docMk/>
            <pc:sldMk cId="3413136544" sldId="257"/>
            <ac:spMk id="10" creationId="{0671A8AE-40A1-4631-A6B8-581AFF065482}"/>
          </ac:spMkLst>
        </pc:spChg>
        <pc:spChg chg="add">
          <ac:chgData name="Rachel Jessup" userId="30f7e96d-9bb6-4bfa-b1a1-6099f94ca007" providerId="ADAL" clId="{2A7D7305-6B45-426A-876C-78DF92EEEAB8}" dt="2020-10-06T12:01:12.418" v="0" actId="26606"/>
          <ac:spMkLst>
            <pc:docMk/>
            <pc:sldMk cId="3413136544" sldId="257"/>
            <ac:spMk id="12" creationId="{AB58EF07-17C2-48CF-ABB0-EEF1F17CB8F0}"/>
          </ac:spMkLst>
        </pc:spChg>
        <pc:spChg chg="add">
          <ac:chgData name="Rachel Jessup" userId="30f7e96d-9bb6-4bfa-b1a1-6099f94ca007" providerId="ADAL" clId="{2A7D7305-6B45-426A-876C-78DF92EEEAB8}" dt="2020-10-06T12:01:12.418" v="0" actId="26606"/>
          <ac:spMkLst>
            <pc:docMk/>
            <pc:sldMk cId="3413136544" sldId="257"/>
            <ac:spMk id="14" creationId="{AF2F604E-43BE-4DC3-B983-E071523364F8}"/>
          </ac:spMkLst>
        </pc:spChg>
        <pc:spChg chg="add">
          <ac:chgData name="Rachel Jessup" userId="30f7e96d-9bb6-4bfa-b1a1-6099f94ca007" providerId="ADAL" clId="{2A7D7305-6B45-426A-876C-78DF92EEEAB8}" dt="2020-10-06T12:01:12.418" v="0" actId="26606"/>
          <ac:spMkLst>
            <pc:docMk/>
            <pc:sldMk cId="3413136544" sldId="257"/>
            <ac:spMk id="16" creationId="{08C9B587-E65E-4B52-B37C-ABEBB6E87928}"/>
          </ac:spMkLst>
        </pc:spChg>
        <pc:picChg chg="mod">
          <ac:chgData name="Rachel Jessup" userId="30f7e96d-9bb6-4bfa-b1a1-6099f94ca007" providerId="ADAL" clId="{2A7D7305-6B45-426A-876C-78DF92EEEAB8}" dt="2020-10-06T12:01:12.418" v="0" actId="26606"/>
          <ac:picMkLst>
            <pc:docMk/>
            <pc:sldMk cId="3413136544" sldId="257"/>
            <ac:picMk id="5" creationId="{3782431B-6F92-408F-A562-8230B64EDD98}"/>
          </ac:picMkLst>
        </pc:picChg>
      </pc:sldChg>
      <pc:sldChg chg="addSp modSp new mod ord setBg">
        <pc:chgData name="Rachel Jessup" userId="30f7e96d-9bb6-4bfa-b1a1-6099f94ca007" providerId="ADAL" clId="{2A7D7305-6B45-426A-876C-78DF92EEEAB8}" dt="2020-10-06T12:13:29.225" v="257" actId="26606"/>
        <pc:sldMkLst>
          <pc:docMk/>
          <pc:sldMk cId="3597946530" sldId="258"/>
        </pc:sldMkLst>
        <pc:spChg chg="add">
          <ac:chgData name="Rachel Jessup" userId="30f7e96d-9bb6-4bfa-b1a1-6099f94ca007" providerId="ADAL" clId="{2A7D7305-6B45-426A-876C-78DF92EEEAB8}" dt="2020-10-06T12:13:29.225" v="257" actId="26606"/>
          <ac:spMkLst>
            <pc:docMk/>
            <pc:sldMk cId="3597946530" sldId="258"/>
            <ac:spMk id="8" creationId="{C83A5C14-ED91-4CD1-809E-D29FF97C9AF5}"/>
          </ac:spMkLst>
        </pc:spChg>
        <pc:spChg chg="add">
          <ac:chgData name="Rachel Jessup" userId="30f7e96d-9bb6-4bfa-b1a1-6099f94ca007" providerId="ADAL" clId="{2A7D7305-6B45-426A-876C-78DF92EEEAB8}" dt="2020-10-06T12:13:29.225" v="257" actId="26606"/>
          <ac:spMkLst>
            <pc:docMk/>
            <pc:sldMk cId="3597946530" sldId="258"/>
            <ac:spMk id="10" creationId="{56065185-5C34-4F86-AA96-AA4D065B0EF4}"/>
          </ac:spMkLst>
        </pc:spChg>
        <pc:picChg chg="add mod">
          <ac:chgData name="Rachel Jessup" userId="30f7e96d-9bb6-4bfa-b1a1-6099f94ca007" providerId="ADAL" clId="{2A7D7305-6B45-426A-876C-78DF92EEEAB8}" dt="2020-10-06T12:13:29.225" v="257" actId="26606"/>
          <ac:picMkLst>
            <pc:docMk/>
            <pc:sldMk cId="3597946530" sldId="258"/>
            <ac:picMk id="3" creationId="{19B22453-64ED-4ACE-B26F-ACF7D5F06A20}"/>
          </ac:picMkLst>
        </pc:picChg>
      </pc:sldChg>
      <pc:sldChg chg="addSp delSp modSp add mod">
        <pc:chgData name="Rachel Jessup" userId="30f7e96d-9bb6-4bfa-b1a1-6099f94ca007" providerId="ADAL" clId="{2A7D7305-6B45-426A-876C-78DF92EEEAB8}" dt="2020-10-06T12:09:02.755" v="174" actId="2711"/>
        <pc:sldMkLst>
          <pc:docMk/>
          <pc:sldMk cId="3501527191" sldId="259"/>
        </pc:sldMkLst>
        <pc:spChg chg="mod">
          <ac:chgData name="Rachel Jessup" userId="30f7e96d-9bb6-4bfa-b1a1-6099f94ca007" providerId="ADAL" clId="{2A7D7305-6B45-426A-876C-78DF92EEEAB8}" dt="2020-10-06T12:09:02.755" v="174" actId="2711"/>
          <ac:spMkLst>
            <pc:docMk/>
            <pc:sldMk cId="3501527191" sldId="259"/>
            <ac:spMk id="2" creationId="{F0B625B6-EFD7-4634-8A0A-DC09762EB23B}"/>
          </ac:spMkLst>
        </pc:spChg>
        <pc:spChg chg="add del mod">
          <ac:chgData name="Rachel Jessup" userId="30f7e96d-9bb6-4bfa-b1a1-6099f94ca007" providerId="ADAL" clId="{2A7D7305-6B45-426A-876C-78DF92EEEAB8}" dt="2020-10-06T12:05:31.082" v="137" actId="478"/>
          <ac:spMkLst>
            <pc:docMk/>
            <pc:sldMk cId="3501527191" sldId="259"/>
            <ac:spMk id="7" creationId="{6119676D-E6E8-4678-B58C-C8F30A6B6C67}"/>
          </ac:spMkLst>
        </pc:spChg>
        <pc:spChg chg="add del mod">
          <ac:chgData name="Rachel Jessup" userId="30f7e96d-9bb6-4bfa-b1a1-6099f94ca007" providerId="ADAL" clId="{2A7D7305-6B45-426A-876C-78DF92EEEAB8}" dt="2020-10-06T12:05:31.082" v="137" actId="478"/>
          <ac:spMkLst>
            <pc:docMk/>
            <pc:sldMk cId="3501527191" sldId="259"/>
            <ac:spMk id="11" creationId="{7D580080-B535-45B0-AAC9-3B6E26C147BB}"/>
          </ac:spMkLst>
        </pc:spChg>
        <pc:spChg chg="add mod ord">
          <ac:chgData name="Rachel Jessup" userId="30f7e96d-9bb6-4bfa-b1a1-6099f94ca007" providerId="ADAL" clId="{2A7D7305-6B45-426A-876C-78DF92EEEAB8}" dt="2020-10-06T12:07:16.862" v="144" actId="167"/>
          <ac:spMkLst>
            <pc:docMk/>
            <pc:sldMk cId="3501527191" sldId="259"/>
            <ac:spMk id="17" creationId="{4B079571-36D2-4654-A6E7-C193B917F909}"/>
          </ac:spMkLst>
        </pc:spChg>
        <pc:picChg chg="add del mod">
          <ac:chgData name="Rachel Jessup" userId="30f7e96d-9bb6-4bfa-b1a1-6099f94ca007" providerId="ADAL" clId="{2A7D7305-6B45-426A-876C-78DF92EEEAB8}" dt="2020-10-06T12:05:31.082" v="137" actId="478"/>
          <ac:picMkLst>
            <pc:docMk/>
            <pc:sldMk cId="3501527191" sldId="259"/>
            <ac:picMk id="6" creationId="{5DC8CC52-9406-44C2-BBDC-3B2621AA5D53}"/>
          </ac:picMkLst>
        </pc:picChg>
        <pc:picChg chg="add del mod">
          <ac:chgData name="Rachel Jessup" userId="30f7e96d-9bb6-4bfa-b1a1-6099f94ca007" providerId="ADAL" clId="{2A7D7305-6B45-426A-876C-78DF92EEEAB8}" dt="2020-10-06T12:05:31.082" v="137" actId="478"/>
          <ac:picMkLst>
            <pc:docMk/>
            <pc:sldMk cId="3501527191" sldId="259"/>
            <ac:picMk id="9" creationId="{64DE162E-0BCC-4582-AAD4-07B4DB2D5BD5}"/>
          </ac:picMkLst>
        </pc:picChg>
        <pc:picChg chg="add mod">
          <ac:chgData name="Rachel Jessup" userId="30f7e96d-9bb6-4bfa-b1a1-6099f94ca007" providerId="ADAL" clId="{2A7D7305-6B45-426A-876C-78DF92EEEAB8}" dt="2020-10-06T12:07:09.234" v="143" actId="1076"/>
          <ac:picMkLst>
            <pc:docMk/>
            <pc:sldMk cId="3501527191" sldId="259"/>
            <ac:picMk id="15" creationId="{E1C07BDE-EB73-4233-97A9-7357097C2367}"/>
          </ac:picMkLst>
        </pc:picChg>
      </pc:sldChg>
      <pc:sldChg chg="addSp delSp modSp add mod setClrOvrMap">
        <pc:chgData name="Rachel Jessup" userId="30f7e96d-9bb6-4bfa-b1a1-6099f94ca007" providerId="ADAL" clId="{2A7D7305-6B45-426A-876C-78DF92EEEAB8}" dt="2020-10-06T12:12:18.717" v="251" actId="14100"/>
        <pc:sldMkLst>
          <pc:docMk/>
          <pc:sldMk cId="2174380175" sldId="260"/>
        </pc:sldMkLst>
        <pc:spChg chg="mod">
          <ac:chgData name="Rachel Jessup" userId="30f7e96d-9bb6-4bfa-b1a1-6099f94ca007" providerId="ADAL" clId="{2A7D7305-6B45-426A-876C-78DF92EEEAB8}" dt="2020-10-06T12:10:38.020" v="239" actId="20577"/>
          <ac:spMkLst>
            <pc:docMk/>
            <pc:sldMk cId="2174380175" sldId="260"/>
            <ac:spMk id="2" creationId="{F0B625B6-EFD7-4634-8A0A-DC09762EB23B}"/>
          </ac:spMkLst>
        </pc:spChg>
        <pc:spChg chg="add mod ord">
          <ac:chgData name="Rachel Jessup" userId="30f7e96d-9bb6-4bfa-b1a1-6099f94ca007" providerId="ADAL" clId="{2A7D7305-6B45-426A-876C-78DF92EEEAB8}" dt="2020-10-06T12:11:53.300" v="246" actId="167"/>
          <ac:spMkLst>
            <pc:docMk/>
            <pc:sldMk cId="2174380175" sldId="260"/>
            <ac:spMk id="7" creationId="{40BAAF0C-EC5E-47CA-869A-0B735D2AA047}"/>
          </ac:spMkLst>
        </pc:spChg>
        <pc:spChg chg="del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10" creationId="{0671A8AE-40A1-4631-A6B8-581AFF065482}"/>
          </ac:spMkLst>
        </pc:spChg>
        <pc:spChg chg="del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12" creationId="{AB58EF07-17C2-48CF-ABB0-EEF1F17CB8F0}"/>
          </ac:spMkLst>
        </pc:spChg>
        <pc:spChg chg="del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14" creationId="{AF2F604E-43BE-4DC3-B983-E071523364F8}"/>
          </ac:spMkLst>
        </pc:spChg>
        <pc:spChg chg="del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16" creationId="{08C9B587-E65E-4B52-B37C-ABEBB6E87928}"/>
          </ac:spMkLst>
        </pc:spChg>
        <pc:spChg chg="add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21" creationId="{E91DC736-0EF8-4F87-9146-EBF1D2EE4D3D}"/>
          </ac:spMkLst>
        </pc:spChg>
        <pc:spChg chg="add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23" creationId="{097CD68E-23E3-4007-8847-CD0944C4F7BE}"/>
          </ac:spMkLst>
        </pc:spChg>
        <pc:spChg chg="add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25" creationId="{AF2F604E-43BE-4DC3-B983-E071523364F8}"/>
          </ac:spMkLst>
        </pc:spChg>
        <pc:spChg chg="add">
          <ac:chgData name="Rachel Jessup" userId="30f7e96d-9bb6-4bfa-b1a1-6099f94ca007" providerId="ADAL" clId="{2A7D7305-6B45-426A-876C-78DF92EEEAB8}" dt="2020-10-06T12:09:55.434" v="180" actId="26606"/>
          <ac:spMkLst>
            <pc:docMk/>
            <pc:sldMk cId="2174380175" sldId="260"/>
            <ac:spMk id="27" creationId="{08C9B587-E65E-4B52-B37C-ABEBB6E87928}"/>
          </ac:spMkLst>
        </pc:spChg>
        <pc:picChg chg="mod">
          <ac:chgData name="Rachel Jessup" userId="30f7e96d-9bb6-4bfa-b1a1-6099f94ca007" providerId="ADAL" clId="{2A7D7305-6B45-426A-876C-78DF92EEEAB8}" dt="2020-10-06T12:11:39.760" v="243" actId="962"/>
          <ac:picMkLst>
            <pc:docMk/>
            <pc:sldMk cId="2174380175" sldId="260"/>
            <ac:picMk id="5" creationId="{3782431B-6F92-408F-A562-8230B64EDD98}"/>
          </ac:picMkLst>
        </pc:picChg>
        <pc:picChg chg="add mod">
          <ac:chgData name="Rachel Jessup" userId="30f7e96d-9bb6-4bfa-b1a1-6099f94ca007" providerId="ADAL" clId="{2A7D7305-6B45-426A-876C-78DF92EEEAB8}" dt="2020-10-06T12:12:18.717" v="251" actId="14100"/>
          <ac:picMkLst>
            <pc:docMk/>
            <pc:sldMk cId="2174380175" sldId="260"/>
            <ac:picMk id="6" creationId="{18584CC7-F590-46D6-9085-53F744F9FC27}"/>
          </ac:picMkLst>
        </pc:picChg>
      </pc:sldChg>
      <pc:sldChg chg="addSp modSp add mod ord">
        <pc:chgData name="Rachel Jessup" userId="30f7e96d-9bb6-4bfa-b1a1-6099f94ca007" providerId="ADAL" clId="{2A7D7305-6B45-426A-876C-78DF92EEEAB8}" dt="2020-10-06T12:22:54.794" v="337" actId="27636"/>
        <pc:sldMkLst>
          <pc:docMk/>
          <pc:sldMk cId="1133103909" sldId="261"/>
        </pc:sldMkLst>
        <pc:spChg chg="mod">
          <ac:chgData name="Rachel Jessup" userId="30f7e96d-9bb6-4bfa-b1a1-6099f94ca007" providerId="ADAL" clId="{2A7D7305-6B45-426A-876C-78DF92EEEAB8}" dt="2020-10-06T12:22:03.943" v="328" actId="26606"/>
          <ac:spMkLst>
            <pc:docMk/>
            <pc:sldMk cId="1133103909" sldId="261"/>
            <ac:spMk id="2" creationId="{F0B625B6-EFD7-4634-8A0A-DC09762EB23B}"/>
          </ac:spMkLst>
        </pc:spChg>
        <pc:spChg chg="mod">
          <ac:chgData name="Rachel Jessup" userId="30f7e96d-9bb6-4bfa-b1a1-6099f94ca007" providerId="ADAL" clId="{2A7D7305-6B45-426A-876C-78DF92EEEAB8}" dt="2020-10-06T12:22:54.794" v="337" actId="27636"/>
          <ac:spMkLst>
            <pc:docMk/>
            <pc:sldMk cId="1133103909" sldId="261"/>
            <ac:spMk id="3" creationId="{7D755230-5D70-43C0-8D4F-BD5E83B8A6AE}"/>
          </ac:spMkLst>
        </pc:spChg>
        <pc:spChg chg="add">
          <ac:chgData name="Rachel Jessup" userId="30f7e96d-9bb6-4bfa-b1a1-6099f94ca007" providerId="ADAL" clId="{2A7D7305-6B45-426A-876C-78DF92EEEAB8}" dt="2020-10-06T12:22:03.943" v="328" actId="26606"/>
          <ac:spMkLst>
            <pc:docMk/>
            <pc:sldMk cId="1133103909" sldId="261"/>
            <ac:spMk id="10" creationId="{8F23F8A3-8FD7-4779-8323-FDC26BE99889}"/>
          </ac:spMkLst>
        </pc:spChg>
        <pc:spChg chg="add">
          <ac:chgData name="Rachel Jessup" userId="30f7e96d-9bb6-4bfa-b1a1-6099f94ca007" providerId="ADAL" clId="{2A7D7305-6B45-426A-876C-78DF92EEEAB8}" dt="2020-10-06T12:22:03.943" v="328" actId="26606"/>
          <ac:spMkLst>
            <pc:docMk/>
            <pc:sldMk cId="1133103909" sldId="261"/>
            <ac:spMk id="12" creationId="{F605C4CC-A25C-416F-8333-7CB7DC97D870}"/>
          </ac:spMkLst>
        </pc:spChg>
        <pc:picChg chg="mod">
          <ac:chgData name="Rachel Jessup" userId="30f7e96d-9bb6-4bfa-b1a1-6099f94ca007" providerId="ADAL" clId="{2A7D7305-6B45-426A-876C-78DF92EEEAB8}" dt="2020-10-06T12:22:03.943" v="328" actId="26606"/>
          <ac:picMkLst>
            <pc:docMk/>
            <pc:sldMk cId="1133103909" sldId="261"/>
            <ac:picMk id="5" creationId="{3782431B-6F92-408F-A562-8230B64EDD98}"/>
          </ac:picMkLst>
        </pc:picChg>
      </pc:sldChg>
      <pc:sldChg chg="modSp add mod">
        <pc:chgData name="Rachel Jessup" userId="30f7e96d-9bb6-4bfa-b1a1-6099f94ca007" providerId="ADAL" clId="{2A7D7305-6B45-426A-876C-78DF92EEEAB8}" dt="2020-10-06T12:26:09.676" v="513" actId="313"/>
        <pc:sldMkLst>
          <pc:docMk/>
          <pc:sldMk cId="2078401558" sldId="262"/>
        </pc:sldMkLst>
        <pc:spChg chg="mod">
          <ac:chgData name="Rachel Jessup" userId="30f7e96d-9bb6-4bfa-b1a1-6099f94ca007" providerId="ADAL" clId="{2A7D7305-6B45-426A-876C-78DF92EEEAB8}" dt="2020-10-06T12:26:09.676" v="513" actId="313"/>
          <ac:spMkLst>
            <pc:docMk/>
            <pc:sldMk cId="2078401558" sldId="262"/>
            <ac:spMk id="3" creationId="{7D755230-5D70-43C0-8D4F-BD5E83B8A6AE}"/>
          </ac:spMkLst>
        </pc:spChg>
      </pc:sldChg>
      <pc:sldChg chg="modSp add mod">
        <pc:chgData name="Rachel Jessup" userId="30f7e96d-9bb6-4bfa-b1a1-6099f94ca007" providerId="ADAL" clId="{2A7D7305-6B45-426A-876C-78DF92EEEAB8}" dt="2020-10-06T12:29:29.645" v="658" actId="20577"/>
        <pc:sldMkLst>
          <pc:docMk/>
          <pc:sldMk cId="2248202596" sldId="263"/>
        </pc:sldMkLst>
        <pc:spChg chg="mod">
          <ac:chgData name="Rachel Jessup" userId="30f7e96d-9bb6-4bfa-b1a1-6099f94ca007" providerId="ADAL" clId="{2A7D7305-6B45-426A-876C-78DF92EEEAB8}" dt="2020-10-06T12:29:29.645" v="658" actId="20577"/>
          <ac:spMkLst>
            <pc:docMk/>
            <pc:sldMk cId="2248202596" sldId="263"/>
            <ac:spMk id="3" creationId="{7D755230-5D70-43C0-8D4F-BD5E83B8A6AE}"/>
          </ac:spMkLst>
        </pc:spChg>
      </pc:sldChg>
    </pc:docChg>
  </pc:docChgLst>
  <pc:docChgLst>
    <pc:chgData name="Rachel Jessup" userId="30f7e96d-9bb6-4bfa-b1a1-6099f94ca007" providerId="ADAL" clId="{EB7354F6-3242-47E7-95D2-32557C32BF88}"/>
    <pc:docChg chg="custSel modSld">
      <pc:chgData name="Rachel Jessup" userId="30f7e96d-9bb6-4bfa-b1a1-6099f94ca007" providerId="ADAL" clId="{EB7354F6-3242-47E7-95D2-32557C32BF88}" dt="2020-11-23T14:56:16.603" v="229"/>
      <pc:docMkLst>
        <pc:docMk/>
      </pc:docMkLst>
      <pc:sldChg chg="modSp mod">
        <pc:chgData name="Rachel Jessup" userId="30f7e96d-9bb6-4bfa-b1a1-6099f94ca007" providerId="ADAL" clId="{EB7354F6-3242-47E7-95D2-32557C32BF88}" dt="2020-11-23T14:47:19.117" v="94" actId="1076"/>
        <pc:sldMkLst>
          <pc:docMk/>
          <pc:sldMk cId="3413136544" sldId="257"/>
        </pc:sldMkLst>
        <pc:spChg chg="mod">
          <ac:chgData name="Rachel Jessup" userId="30f7e96d-9bb6-4bfa-b1a1-6099f94ca007" providerId="ADAL" clId="{EB7354F6-3242-47E7-95D2-32557C32BF88}" dt="2020-11-23T14:47:19.117" v="94" actId="1076"/>
          <ac:spMkLst>
            <pc:docMk/>
            <pc:sldMk cId="3413136544" sldId="257"/>
            <ac:spMk id="3" creationId="{7D755230-5D70-43C0-8D4F-BD5E83B8A6AE}"/>
          </ac:spMkLst>
        </pc:spChg>
      </pc:sldChg>
      <pc:sldChg chg="addSp modSp mod modAnim">
        <pc:chgData name="Rachel Jessup" userId="30f7e96d-9bb6-4bfa-b1a1-6099f94ca007" providerId="ADAL" clId="{EB7354F6-3242-47E7-95D2-32557C32BF88}" dt="2020-11-23T14:56:16.603" v="229"/>
        <pc:sldMkLst>
          <pc:docMk/>
          <pc:sldMk cId="3597946530" sldId="258"/>
        </pc:sldMkLst>
        <pc:spChg chg="add mod">
          <ac:chgData name="Rachel Jessup" userId="30f7e96d-9bb6-4bfa-b1a1-6099f94ca007" providerId="ADAL" clId="{EB7354F6-3242-47E7-95D2-32557C32BF88}" dt="2020-11-23T14:54:47.065" v="175" actId="1076"/>
          <ac:spMkLst>
            <pc:docMk/>
            <pc:sldMk cId="3597946530" sldId="258"/>
            <ac:spMk id="2" creationId="{BB9B6443-DE9E-45D8-A837-4712E4C1D2EA}"/>
          </ac:spMkLst>
        </pc:spChg>
        <pc:spChg chg="add mod">
          <ac:chgData name="Rachel Jessup" userId="30f7e96d-9bb6-4bfa-b1a1-6099f94ca007" providerId="ADAL" clId="{EB7354F6-3242-47E7-95D2-32557C32BF88}" dt="2020-11-23T14:56:07.860" v="228" actId="14100"/>
          <ac:spMkLst>
            <pc:docMk/>
            <pc:sldMk cId="3597946530" sldId="258"/>
            <ac:spMk id="4" creationId="{6C6AE7A0-8D6B-4303-9693-D03EC0BCD121}"/>
          </ac:spMkLst>
        </pc:spChg>
      </pc:sldChg>
      <pc:sldChg chg="modSp mod">
        <pc:chgData name="Rachel Jessup" userId="30f7e96d-9bb6-4bfa-b1a1-6099f94ca007" providerId="ADAL" clId="{EB7354F6-3242-47E7-95D2-32557C32BF88}" dt="2020-11-23T14:41:20.366" v="7" actId="27636"/>
        <pc:sldMkLst>
          <pc:docMk/>
          <pc:sldMk cId="1133103909" sldId="261"/>
        </pc:sldMkLst>
        <pc:spChg chg="mod">
          <ac:chgData name="Rachel Jessup" userId="30f7e96d-9bb6-4bfa-b1a1-6099f94ca007" providerId="ADAL" clId="{EB7354F6-3242-47E7-95D2-32557C32BF88}" dt="2020-11-23T14:41:20.366" v="7" actId="27636"/>
          <ac:spMkLst>
            <pc:docMk/>
            <pc:sldMk cId="1133103909" sldId="261"/>
            <ac:spMk id="3" creationId="{7D755230-5D70-43C0-8D4F-BD5E83B8A6AE}"/>
          </ac:spMkLst>
        </pc:spChg>
      </pc:sldChg>
      <pc:sldChg chg="modSp mod">
        <pc:chgData name="Rachel Jessup" userId="30f7e96d-9bb6-4bfa-b1a1-6099f94ca007" providerId="ADAL" clId="{EB7354F6-3242-47E7-95D2-32557C32BF88}" dt="2020-11-23T14:44:21.300" v="46" actId="20577"/>
        <pc:sldMkLst>
          <pc:docMk/>
          <pc:sldMk cId="2248202596" sldId="263"/>
        </pc:sldMkLst>
        <pc:spChg chg="mod">
          <ac:chgData name="Rachel Jessup" userId="30f7e96d-9bb6-4bfa-b1a1-6099f94ca007" providerId="ADAL" clId="{EB7354F6-3242-47E7-95D2-32557C32BF88}" dt="2020-11-23T14:44:21.300" v="46" actId="20577"/>
          <ac:spMkLst>
            <pc:docMk/>
            <pc:sldMk cId="2248202596" sldId="263"/>
            <ac:spMk id="3" creationId="{7D755230-5D70-43C0-8D4F-BD5E83B8A6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A41B-5781-4C83-8EFB-445336E87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07822-53AD-42ED-A698-0B6D5017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E3AFA-30DA-44DC-B4A0-15CB23E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5C4AB-1B61-455D-967F-EA92CE5A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A594-F97C-4D2E-9C8B-F57EE8FF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5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900D-E377-470F-BCA0-8BC101E8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37CD7-6750-480F-B597-75A4FA8D4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B1C6-EF92-4F62-9C55-9E3CA731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C8C-D098-43B6-8E90-86ED7AB6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7427-4570-44A1-85ED-531A392E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1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3C3B-8E44-48DC-A535-AF582B81A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9CA09-7A00-4E40-936D-81E39FE57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3D44-8FBF-48FC-A4CA-B3CE5DBD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A777-B939-4071-B6C5-180C29E7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4DBA3-F806-4024-9FA0-F270CE08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8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7CEA-13B4-41FB-A24D-19FE8DC2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791B-315A-4235-A5CA-2316D006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6E5C6-F73E-42FE-9324-78687FF2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FAE2-ABDE-499B-87F7-90E72F20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220A7-C851-4308-B09C-1AEB5A49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4748-8CDB-4EFF-9388-7E7C7476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CF666-266A-4874-ACAA-0824FE757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7629-A0E7-4F3D-A77E-E114EEB4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60A9-C59A-4C0B-8DD9-D99C67C8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8D08D-97C0-49CE-9711-A8D42CE1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6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2B4F-3614-47DF-A7C2-A5BC312F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87A8-215E-4D76-88B4-69D82E852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12A3D-B503-4734-AD17-A96719388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90BA9-44B4-4ADE-87C7-53849C93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3290-3025-4AD2-958B-9E6F2B8A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DC571-41F6-4EAC-A4F9-D2718DB7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7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5B26-6E33-43EC-9F03-E97BA96C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063E3-A5FB-4406-A4EF-107AA935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E9B1-EC0D-42F2-B76C-DFC4AE8E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C9779-D36D-49B7-8D32-18935C15A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59491-A4A2-4F5B-9A7D-AE9549022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5BD35-1E09-475F-838E-0AEBF6D7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11142-86F8-4881-9215-3A24BF1D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DC498-A360-4AAF-8A99-0C3FE24D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2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F823-9993-4904-AB08-F217B9C6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A78B5-4DC7-4EF7-9F84-DBAF19F8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E41FF-A2BE-45B1-9B43-98C6D517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D4887-17DE-492B-85F6-BC1B131A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2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66330-7686-42A4-A7EC-C6C523DE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7D723-B036-410E-A466-0071D334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7E0ED-C649-4A41-84D3-2C71CA03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8367-22AC-410F-B71A-72479441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985B-44D6-4406-8D4E-B5B3C285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A039C-5FA1-4B4E-A4D0-DC4C5CBE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33ECC-CEDC-4C56-97A1-55D1052A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8001E-FF24-4EE3-9A9C-E27EB1A7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66A7-0829-403C-8C76-1546FE54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B82E-8F4B-49F1-8CFF-65172FE5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A85D-F4B3-4F01-8F68-3DDB2A76F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FE6E0-E9E9-4882-B705-A05CC2B57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39113-8A1D-494B-9197-563C12C4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7AF03-E6DC-494D-A937-AA37D6DD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32530-DE27-48EA-A510-E48F125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186D5-F4B4-414E-BBC8-1B36028B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B96B4-5FA1-461A-A106-73965176F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C6202-CA76-428F-9929-944FFA1B3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D900-277A-41A6-9323-F6FE73182BC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C837C-7315-4C99-A164-E93E25FD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B503-86B9-4FE5-A4AB-565EB589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0A03-0E8C-4A97-A222-80B97AEC0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7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japan/other-japan/sunrise-over-the-mount-fuji-in-the-mountain-landscape-japan.jpg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://creativity103.com/collections/Paper/slides/torn_blu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M%C3%B6bius_stri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evelation+22%3A13&amp;version=ICB#en-ICB-309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113" b="96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Who Made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22378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3207" r="1220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dirty="0">
                <a:ln w="22225">
                  <a:solidFill>
                    <a:schemeClr val="tx1"/>
                  </a:solidFill>
                  <a:miter lim="800000"/>
                </a:ln>
              </a:rPr>
              <a:t>Why do we think everything must have a beginning and end?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829598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Why do we think that God had a starting point?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13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unset view with a mountain in the background&#10;&#10;Description automatically generated">
            <a:extLst>
              <a:ext uri="{FF2B5EF4-FFF2-40B4-BE49-F238E27FC236}">
                <a16:creationId xmlns:a16="http://schemas.microsoft.com/office/drawing/2014/main" id="{19B22453-64ED-4ACE-B26F-ACF7D5F0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026" b="-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B6443-DE9E-45D8-A837-4712E4C1D2EA}"/>
              </a:ext>
            </a:extLst>
          </p:cNvPr>
          <p:cNvSpPr txBox="1"/>
          <p:nvPr/>
        </p:nvSpPr>
        <p:spPr>
          <a:xfrm>
            <a:off x="2032987" y="5601809"/>
            <a:ext cx="875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Do you believe that the sun will rise tomorrow?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AE7A0-8D6B-4303-9693-D03EC0BCD121}"/>
              </a:ext>
            </a:extLst>
          </p:cNvPr>
          <p:cNvSpPr txBox="1"/>
          <p:nvPr/>
        </p:nvSpPr>
        <p:spPr>
          <a:xfrm>
            <a:off x="2698811" y="6196614"/>
            <a:ext cx="711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Experience! – it has always happened before.</a:t>
            </a:r>
          </a:p>
        </p:txBody>
      </p:sp>
    </p:spTree>
    <p:extLst>
      <p:ext uri="{BB962C8B-B14F-4D97-AF65-F5344CB8AC3E}">
        <p14:creationId xmlns:p14="http://schemas.microsoft.com/office/powerpoint/2010/main" val="35979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BAAF0C-EC5E-47CA-869A-0B735D2AA047}"/>
              </a:ext>
            </a:extLst>
          </p:cNvPr>
          <p:cNvSpPr txBox="1"/>
          <p:nvPr/>
        </p:nvSpPr>
        <p:spPr>
          <a:xfrm>
            <a:off x="5029200" y="414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2" tooltip="http://creativity103.com/collections/Paper/slides/torn_blue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3" tooltip="https://creativecommons.org/licenses/by/3.0/"/>
              </a:rPr>
              <a:t>CC BY</a:t>
            </a:r>
            <a:endParaRPr lang="en-GB" sz="900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3" t="3207" r="12209" b="-2"/>
          <a:stretch/>
        </p:blipFill>
        <p:spPr>
          <a:xfrm>
            <a:off x="3542538" y="-19049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>
                <a:ln w="22225">
                  <a:solidFill>
                    <a:schemeClr val="tx1"/>
                  </a:solidFill>
                  <a:miter lim="800000"/>
                </a:ln>
              </a:rPr>
              <a:t>Does your strip of paper have a beginning and end?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18584CC7-F590-46D6-9085-53F744F9F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375285" y="4420573"/>
            <a:ext cx="3977640" cy="18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079571-36D2-4654-A6E7-C193B917F909}"/>
              </a:ext>
            </a:extLst>
          </p:cNvPr>
          <p:cNvSpPr txBox="1"/>
          <p:nvPr/>
        </p:nvSpPr>
        <p:spPr>
          <a:xfrm>
            <a:off x="5703119" y="4652054"/>
            <a:ext cx="5276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2" tooltip="https://en.wikipedia.org/wiki/M%C3%B6bius_strip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3" tooltip="https://creativecommons.org/licenses/by-sa/3.0/"/>
              </a:rPr>
              <a:t>CC BY-SA</a:t>
            </a:r>
            <a:endParaRPr lang="en-GB" sz="900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3" t="3207" r="1220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>
                <a:ln w="22225">
                  <a:solidFill>
                    <a:schemeClr val="tx1"/>
                  </a:solidFill>
                  <a:miter lim="800000"/>
                </a:ln>
                <a:latin typeface="+mn-lt"/>
              </a:rPr>
              <a:t>A </a:t>
            </a:r>
            <a:r>
              <a:rPr lang="en-GB" sz="4400" b="1" i="0" dirty="0">
                <a:effectLst/>
                <a:latin typeface="+mn-lt"/>
              </a:rPr>
              <a:t>Möbius strip</a:t>
            </a:r>
            <a:endParaRPr lang="en-GB" sz="4400" dirty="0">
              <a:ln w="22225">
                <a:solidFill>
                  <a:schemeClr val="tx1"/>
                </a:solidFill>
                <a:miter lim="800000"/>
              </a:ln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sitting, hat, table&#10;&#10;Description automatically generated">
            <a:extLst>
              <a:ext uri="{FF2B5EF4-FFF2-40B4-BE49-F238E27FC236}">
                <a16:creationId xmlns:a16="http://schemas.microsoft.com/office/drawing/2014/main" id="{E1C07BDE-EB73-4233-97A9-7357097C2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703119" y="1793176"/>
            <a:ext cx="5276851" cy="32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r="10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ln w="22225">
                  <a:solidFill>
                    <a:schemeClr val="tx1"/>
                  </a:solidFill>
                  <a:miter lim="800000"/>
                </a:ln>
              </a:rPr>
              <a:t>Who Made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457325"/>
            <a:ext cx="3941499" cy="50355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i="0" baseline="30000" dirty="0">
                <a:effectLst/>
              </a:rPr>
              <a:t> </a:t>
            </a:r>
            <a:r>
              <a:rPr lang="en-US" b="0" i="0" dirty="0">
                <a:effectLst/>
              </a:rPr>
              <a:t>The Lord God says, “I am the Alpha and the Omega. I am the One who is and was and is coming. I am the All-Powerful.” </a:t>
            </a:r>
          </a:p>
          <a:p>
            <a:pPr algn="l"/>
            <a:r>
              <a:rPr lang="en-US" sz="1700" b="0" i="0" dirty="0">
                <a:effectLst/>
              </a:rPr>
              <a:t>Revelation 1:8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‘I am the Alpha and the Omega, the First and the Last, the Beginning and the End.’ </a:t>
            </a:r>
            <a:r>
              <a:rPr lang="en-US" sz="1700" dirty="0"/>
              <a:t>Revelation 22:13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hlinkClick r:id="rId3" tooltip="Go to Revelation 22: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22:13</a:t>
            </a:r>
            <a:r>
              <a:rPr lang="en-US" sz="1700" b="0" i="0" dirty="0">
                <a:effectLst/>
              </a:rPr>
              <a:t> </a:t>
            </a:r>
            <a:r>
              <a:rPr lang="en-US" sz="1700" b="1" i="0" dirty="0">
                <a:effectLst/>
              </a:rPr>
              <a:t>the Alpha and the Omega</a:t>
            </a:r>
            <a:r>
              <a:rPr lang="en-US" sz="1700" b="0" i="0" dirty="0">
                <a:effectLst/>
              </a:rPr>
              <a:t>  are the first and last letters in the Greek alphabet. This means “the beginning and the end.”</a:t>
            </a:r>
            <a:endParaRPr lang="en-US" b="0" i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3310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r="10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ln w="22225">
                  <a:solidFill>
                    <a:schemeClr val="tx1"/>
                  </a:solidFill>
                  <a:miter lim="800000"/>
                </a:ln>
              </a:rPr>
              <a:t>Who Made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457325"/>
            <a:ext cx="3941499" cy="50355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If God is the beginning and end, if He made the beginnings and ends of everything then He made time and the way to measure it. Christians see this in Genesis 1:14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GB" b="1" i="0" baseline="30000" dirty="0">
                <a:effectLst/>
                <a:latin typeface="system-ui"/>
              </a:rPr>
              <a:t> </a:t>
            </a:r>
            <a:r>
              <a:rPr lang="en-GB" b="0" i="0" dirty="0">
                <a:effectLst/>
                <a:latin typeface="system-ui"/>
              </a:rPr>
              <a:t>Then God said, “Let there be lights in the sky to separate day from night. These lights will be used for signs, seasons, days and years.”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01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2431B-6F92-408F-A562-8230B64E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r="10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625B6-EFD7-4634-8A0A-DC09762E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ln w="22225">
                  <a:solidFill>
                    <a:schemeClr val="tx1"/>
                  </a:solidFill>
                  <a:miter lim="800000"/>
                </a:ln>
              </a:rPr>
              <a:t>Who Made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55230-5D70-43C0-8D4F-BD5E83B8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25" y="1457325"/>
            <a:ext cx="4243525" cy="50355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If God is the Creator of time itself then He is outside of the limits of time.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ystem-ui"/>
              </a:rPr>
              <a:t>“Stand up and praise the Lord your God, for he lives from </a:t>
            </a:r>
            <a:r>
              <a:rPr lang="en-GB" b="1" i="0" dirty="0">
                <a:effectLst/>
                <a:latin typeface="system-ui"/>
              </a:rPr>
              <a:t>everlasting</a:t>
            </a:r>
            <a:r>
              <a:rPr lang="en-GB" b="0" i="0" dirty="0">
                <a:effectLst/>
                <a:latin typeface="system-ui"/>
              </a:rPr>
              <a:t> to </a:t>
            </a:r>
            <a:r>
              <a:rPr lang="en-GB" b="1" i="0" dirty="0" err="1">
                <a:effectLst/>
                <a:latin typeface="system-ui"/>
              </a:rPr>
              <a:t>everlasting.</a:t>
            </a:r>
            <a:r>
              <a:rPr lang="en-GB" b="0" i="0" dirty="0" err="1">
                <a:effectLst/>
                <a:latin typeface="system-ui"/>
              </a:rPr>
              <a:t>Praise</a:t>
            </a:r>
            <a:r>
              <a:rPr lang="en-GB" b="0" i="0" dirty="0">
                <a:effectLst/>
                <a:latin typeface="system-ui"/>
              </a:rPr>
              <a:t> his glorious name! It is far greater than we can think or say.” Nehemiah 9:5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Christians believe that no one needed to make God because He was always there…</a:t>
            </a:r>
          </a:p>
        </p:txBody>
      </p:sp>
    </p:spTree>
    <p:extLst>
      <p:ext uri="{BB962C8B-B14F-4D97-AF65-F5344CB8AC3E}">
        <p14:creationId xmlns:p14="http://schemas.microsoft.com/office/powerpoint/2010/main" val="224820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system-ui</vt:lpstr>
      <vt:lpstr>Office Theme</vt:lpstr>
      <vt:lpstr>Who Made God?</vt:lpstr>
      <vt:lpstr>Why do we think everything must have a beginning and end?</vt:lpstr>
      <vt:lpstr>PowerPoint Presentation</vt:lpstr>
      <vt:lpstr>Does your strip of paper have a beginning and end?</vt:lpstr>
      <vt:lpstr>A Möbius strip</vt:lpstr>
      <vt:lpstr>Who Made God?</vt:lpstr>
      <vt:lpstr>Who Made God?</vt:lpstr>
      <vt:lpstr>Who Made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Made God?</dc:title>
  <dc:creator>Rachel Jessup</dc:creator>
  <cp:lastModifiedBy>Rachel Jessup</cp:lastModifiedBy>
  <cp:revision>1</cp:revision>
  <dcterms:created xsi:type="dcterms:W3CDTF">2020-10-06T12:01:12Z</dcterms:created>
  <dcterms:modified xsi:type="dcterms:W3CDTF">2020-11-23T14:56:35Z</dcterms:modified>
</cp:coreProperties>
</file>