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3" r:id="rId2"/>
    <p:sldId id="275" r:id="rId3"/>
    <p:sldId id="256" r:id="rId4"/>
    <p:sldId id="269" r:id="rId5"/>
    <p:sldId id="266" r:id="rId6"/>
    <p:sldId id="268" r:id="rId7"/>
    <p:sldId id="267" r:id="rId8"/>
    <p:sldId id="265" r:id="rId9"/>
    <p:sldId id="264" r:id="rId10"/>
    <p:sldId id="260" r:id="rId11"/>
    <p:sldId id="271" r:id="rId12"/>
    <p:sldId id="272"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chel Jessup" userId="30f7e96d-9bb6-4bfa-b1a1-6099f94ca007" providerId="ADAL" clId="{59D9D929-3CE5-4767-805B-65B30F01365D}"/>
    <pc:docChg chg="delSld modSld">
      <pc:chgData name="Rachel Jessup" userId="30f7e96d-9bb6-4bfa-b1a1-6099f94ca007" providerId="ADAL" clId="{59D9D929-3CE5-4767-805B-65B30F01365D}" dt="2020-11-23T16:39:52.510" v="52" actId="47"/>
      <pc:docMkLst>
        <pc:docMk/>
      </pc:docMkLst>
      <pc:sldChg chg="modSp mod">
        <pc:chgData name="Rachel Jessup" userId="30f7e96d-9bb6-4bfa-b1a1-6099f94ca007" providerId="ADAL" clId="{59D9D929-3CE5-4767-805B-65B30F01365D}" dt="2020-11-23T16:38:07.320" v="50" actId="20577"/>
        <pc:sldMkLst>
          <pc:docMk/>
          <pc:sldMk cId="2670794076" sldId="265"/>
        </pc:sldMkLst>
        <pc:spChg chg="mod">
          <ac:chgData name="Rachel Jessup" userId="30f7e96d-9bb6-4bfa-b1a1-6099f94ca007" providerId="ADAL" clId="{59D9D929-3CE5-4767-805B-65B30F01365D}" dt="2020-11-23T16:38:07.320" v="50" actId="20577"/>
          <ac:spMkLst>
            <pc:docMk/>
            <pc:sldMk cId="2670794076" sldId="265"/>
            <ac:spMk id="14" creationId="{00000000-0000-0000-0000-000000000000}"/>
          </ac:spMkLst>
        </pc:spChg>
      </pc:sldChg>
      <pc:sldChg chg="modSp mod">
        <pc:chgData name="Rachel Jessup" userId="30f7e96d-9bb6-4bfa-b1a1-6099f94ca007" providerId="ADAL" clId="{59D9D929-3CE5-4767-805B-65B30F01365D}" dt="2020-11-23T16:37:31.470" v="36" actId="20577"/>
        <pc:sldMkLst>
          <pc:docMk/>
          <pc:sldMk cId="1470785352" sldId="267"/>
        </pc:sldMkLst>
        <pc:spChg chg="mod">
          <ac:chgData name="Rachel Jessup" userId="30f7e96d-9bb6-4bfa-b1a1-6099f94ca007" providerId="ADAL" clId="{59D9D929-3CE5-4767-805B-65B30F01365D}" dt="2020-11-23T16:37:31.470" v="36" actId="20577"/>
          <ac:spMkLst>
            <pc:docMk/>
            <pc:sldMk cId="1470785352" sldId="267"/>
            <ac:spMk id="14" creationId="{00000000-0000-0000-0000-000000000000}"/>
          </ac:spMkLst>
        </pc:spChg>
      </pc:sldChg>
      <pc:sldChg chg="modSp mod">
        <pc:chgData name="Rachel Jessup" userId="30f7e96d-9bb6-4bfa-b1a1-6099f94ca007" providerId="ADAL" clId="{59D9D929-3CE5-4767-805B-65B30F01365D}" dt="2020-11-23T16:37:06.888" v="26" actId="20577"/>
        <pc:sldMkLst>
          <pc:docMk/>
          <pc:sldMk cId="2829769760" sldId="268"/>
        </pc:sldMkLst>
        <pc:spChg chg="mod">
          <ac:chgData name="Rachel Jessup" userId="30f7e96d-9bb6-4bfa-b1a1-6099f94ca007" providerId="ADAL" clId="{59D9D929-3CE5-4767-805B-65B30F01365D}" dt="2020-11-23T16:37:06.888" v="26" actId="20577"/>
          <ac:spMkLst>
            <pc:docMk/>
            <pc:sldMk cId="2829769760" sldId="268"/>
            <ac:spMk id="14" creationId="{00000000-0000-0000-0000-000000000000}"/>
          </ac:spMkLst>
        </pc:spChg>
      </pc:sldChg>
      <pc:sldChg chg="modSp mod">
        <pc:chgData name="Rachel Jessup" userId="30f7e96d-9bb6-4bfa-b1a1-6099f94ca007" providerId="ADAL" clId="{59D9D929-3CE5-4767-805B-65B30F01365D}" dt="2020-11-23T16:36:48.980" v="18" actId="6549"/>
        <pc:sldMkLst>
          <pc:docMk/>
          <pc:sldMk cId="3342321018" sldId="269"/>
        </pc:sldMkLst>
        <pc:spChg chg="mod">
          <ac:chgData name="Rachel Jessup" userId="30f7e96d-9bb6-4bfa-b1a1-6099f94ca007" providerId="ADAL" clId="{59D9D929-3CE5-4767-805B-65B30F01365D}" dt="2020-11-23T16:36:48.980" v="18" actId="6549"/>
          <ac:spMkLst>
            <pc:docMk/>
            <pc:sldMk cId="3342321018" sldId="269"/>
            <ac:spMk id="14" creationId="{00000000-0000-0000-0000-000000000000}"/>
          </ac:spMkLst>
        </pc:spChg>
      </pc:sldChg>
      <pc:sldChg chg="del">
        <pc:chgData name="Rachel Jessup" userId="30f7e96d-9bb6-4bfa-b1a1-6099f94ca007" providerId="ADAL" clId="{59D9D929-3CE5-4767-805B-65B30F01365D}" dt="2020-11-23T16:39:27.460" v="51" actId="47"/>
        <pc:sldMkLst>
          <pc:docMk/>
          <pc:sldMk cId="3655468422" sldId="270"/>
        </pc:sldMkLst>
      </pc:sldChg>
      <pc:sldChg chg="modSp mod">
        <pc:chgData name="Rachel Jessup" userId="30f7e96d-9bb6-4bfa-b1a1-6099f94ca007" providerId="ADAL" clId="{59D9D929-3CE5-4767-805B-65B30F01365D}" dt="2020-11-23T16:36:14.410" v="3" actId="20577"/>
        <pc:sldMkLst>
          <pc:docMk/>
          <pc:sldMk cId="1711429330" sldId="275"/>
        </pc:sldMkLst>
        <pc:spChg chg="mod">
          <ac:chgData name="Rachel Jessup" userId="30f7e96d-9bb6-4bfa-b1a1-6099f94ca007" providerId="ADAL" clId="{59D9D929-3CE5-4767-805B-65B30F01365D}" dt="2020-11-23T16:36:14.410" v="3" actId="20577"/>
          <ac:spMkLst>
            <pc:docMk/>
            <pc:sldMk cId="1711429330" sldId="275"/>
            <ac:spMk id="2" creationId="{00000000-0000-0000-0000-000000000000}"/>
          </ac:spMkLst>
        </pc:spChg>
      </pc:sldChg>
      <pc:sldChg chg="del">
        <pc:chgData name="Rachel Jessup" userId="30f7e96d-9bb6-4bfa-b1a1-6099f94ca007" providerId="ADAL" clId="{59D9D929-3CE5-4767-805B-65B30F01365D}" dt="2020-11-23T16:39:52.510" v="52" actId="47"/>
        <pc:sldMkLst>
          <pc:docMk/>
          <pc:sldMk cId="2123995715" sldId="276"/>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C94F8214-C441-4A84-9611-44A96F5C5C6B}" type="datetimeFigureOut">
              <a:rPr lang="en-GB" smtClean="0"/>
              <a:t>23/11/2020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8DC4CB-159D-43AB-AFD2-52F128A5B4FB}" type="slidenum">
              <a:rPr lang="en-GB" smtClean="0"/>
              <a:t>‹#›</a:t>
            </a:fld>
            <a:endParaRPr lang="en-GB"/>
          </a:p>
        </p:txBody>
      </p:sp>
    </p:spTree>
    <p:extLst>
      <p:ext uri="{BB962C8B-B14F-4D97-AF65-F5344CB8AC3E}">
        <p14:creationId xmlns:p14="http://schemas.microsoft.com/office/powerpoint/2010/main" val="1852444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94F8214-C441-4A84-9611-44A96F5C5C6B}" type="datetimeFigureOut">
              <a:rPr lang="en-GB" smtClean="0"/>
              <a:t>23/11/2020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8DC4CB-159D-43AB-AFD2-52F128A5B4FB}" type="slidenum">
              <a:rPr lang="en-GB" smtClean="0"/>
              <a:t>‹#›</a:t>
            </a:fld>
            <a:endParaRPr lang="en-GB"/>
          </a:p>
        </p:txBody>
      </p:sp>
    </p:spTree>
    <p:extLst>
      <p:ext uri="{BB962C8B-B14F-4D97-AF65-F5344CB8AC3E}">
        <p14:creationId xmlns:p14="http://schemas.microsoft.com/office/powerpoint/2010/main" val="132425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94F8214-C441-4A84-9611-44A96F5C5C6B}" type="datetimeFigureOut">
              <a:rPr lang="en-GB" smtClean="0"/>
              <a:t>23/11/2020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8DC4CB-159D-43AB-AFD2-52F128A5B4FB}" type="slidenum">
              <a:rPr lang="en-GB" smtClean="0"/>
              <a:t>‹#›</a:t>
            </a:fld>
            <a:endParaRPr lang="en-GB"/>
          </a:p>
        </p:txBody>
      </p:sp>
    </p:spTree>
    <p:extLst>
      <p:ext uri="{BB962C8B-B14F-4D97-AF65-F5344CB8AC3E}">
        <p14:creationId xmlns:p14="http://schemas.microsoft.com/office/powerpoint/2010/main" val="32491352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94F8214-C441-4A84-9611-44A96F5C5C6B}" type="datetimeFigureOut">
              <a:rPr lang="en-GB" smtClean="0"/>
              <a:t>23/11/2020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8DC4CB-159D-43AB-AFD2-52F128A5B4FB}" type="slidenum">
              <a:rPr lang="en-GB" smtClean="0"/>
              <a:t>‹#›</a:t>
            </a:fld>
            <a:endParaRPr lang="en-GB"/>
          </a:p>
        </p:txBody>
      </p:sp>
    </p:spTree>
    <p:extLst>
      <p:ext uri="{BB962C8B-B14F-4D97-AF65-F5344CB8AC3E}">
        <p14:creationId xmlns:p14="http://schemas.microsoft.com/office/powerpoint/2010/main" val="11068113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94F8214-C441-4A84-9611-44A96F5C5C6B}" type="datetimeFigureOut">
              <a:rPr lang="en-GB" smtClean="0"/>
              <a:t>23/11/2020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8DC4CB-159D-43AB-AFD2-52F128A5B4FB}" type="slidenum">
              <a:rPr lang="en-GB" smtClean="0"/>
              <a:t>‹#›</a:t>
            </a:fld>
            <a:endParaRPr lang="en-GB"/>
          </a:p>
        </p:txBody>
      </p:sp>
    </p:spTree>
    <p:extLst>
      <p:ext uri="{BB962C8B-B14F-4D97-AF65-F5344CB8AC3E}">
        <p14:creationId xmlns:p14="http://schemas.microsoft.com/office/powerpoint/2010/main" val="35740687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C94F8214-C441-4A84-9611-44A96F5C5C6B}" type="datetimeFigureOut">
              <a:rPr lang="en-GB" smtClean="0"/>
              <a:t>23/11/2020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38DC4CB-159D-43AB-AFD2-52F128A5B4FB}" type="slidenum">
              <a:rPr lang="en-GB" smtClean="0"/>
              <a:t>‹#›</a:t>
            </a:fld>
            <a:endParaRPr lang="en-GB"/>
          </a:p>
        </p:txBody>
      </p:sp>
    </p:spTree>
    <p:extLst>
      <p:ext uri="{BB962C8B-B14F-4D97-AF65-F5344CB8AC3E}">
        <p14:creationId xmlns:p14="http://schemas.microsoft.com/office/powerpoint/2010/main" val="31491037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C94F8214-C441-4A84-9611-44A96F5C5C6B}" type="datetimeFigureOut">
              <a:rPr lang="en-GB" smtClean="0"/>
              <a:t>23/11/2020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38DC4CB-159D-43AB-AFD2-52F128A5B4FB}" type="slidenum">
              <a:rPr lang="en-GB" smtClean="0"/>
              <a:t>‹#›</a:t>
            </a:fld>
            <a:endParaRPr lang="en-GB"/>
          </a:p>
        </p:txBody>
      </p:sp>
    </p:spTree>
    <p:extLst>
      <p:ext uri="{BB962C8B-B14F-4D97-AF65-F5344CB8AC3E}">
        <p14:creationId xmlns:p14="http://schemas.microsoft.com/office/powerpoint/2010/main" val="3818423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C94F8214-C441-4A84-9611-44A96F5C5C6B}" type="datetimeFigureOut">
              <a:rPr lang="en-GB" smtClean="0"/>
              <a:t>23/11/2020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38DC4CB-159D-43AB-AFD2-52F128A5B4FB}" type="slidenum">
              <a:rPr lang="en-GB" smtClean="0"/>
              <a:t>‹#›</a:t>
            </a:fld>
            <a:endParaRPr lang="en-GB"/>
          </a:p>
        </p:txBody>
      </p:sp>
    </p:spTree>
    <p:extLst>
      <p:ext uri="{BB962C8B-B14F-4D97-AF65-F5344CB8AC3E}">
        <p14:creationId xmlns:p14="http://schemas.microsoft.com/office/powerpoint/2010/main" val="37572693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4F8214-C441-4A84-9611-44A96F5C5C6B}" type="datetimeFigureOut">
              <a:rPr lang="en-GB" smtClean="0"/>
              <a:t>23/11/2020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38DC4CB-159D-43AB-AFD2-52F128A5B4FB}" type="slidenum">
              <a:rPr lang="en-GB" smtClean="0"/>
              <a:t>‹#›</a:t>
            </a:fld>
            <a:endParaRPr lang="en-GB"/>
          </a:p>
        </p:txBody>
      </p:sp>
    </p:spTree>
    <p:extLst>
      <p:ext uri="{BB962C8B-B14F-4D97-AF65-F5344CB8AC3E}">
        <p14:creationId xmlns:p14="http://schemas.microsoft.com/office/powerpoint/2010/main" val="37937284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94F8214-C441-4A84-9611-44A96F5C5C6B}" type="datetimeFigureOut">
              <a:rPr lang="en-GB" smtClean="0"/>
              <a:t>23/11/2020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38DC4CB-159D-43AB-AFD2-52F128A5B4FB}" type="slidenum">
              <a:rPr lang="en-GB" smtClean="0"/>
              <a:t>‹#›</a:t>
            </a:fld>
            <a:endParaRPr lang="en-GB"/>
          </a:p>
        </p:txBody>
      </p:sp>
    </p:spTree>
    <p:extLst>
      <p:ext uri="{BB962C8B-B14F-4D97-AF65-F5344CB8AC3E}">
        <p14:creationId xmlns:p14="http://schemas.microsoft.com/office/powerpoint/2010/main" val="13303941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94F8214-C441-4A84-9611-44A96F5C5C6B}" type="datetimeFigureOut">
              <a:rPr lang="en-GB" smtClean="0"/>
              <a:t>23/11/2020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38DC4CB-159D-43AB-AFD2-52F128A5B4FB}" type="slidenum">
              <a:rPr lang="en-GB" smtClean="0"/>
              <a:t>‹#›</a:t>
            </a:fld>
            <a:endParaRPr lang="en-GB"/>
          </a:p>
        </p:txBody>
      </p:sp>
    </p:spTree>
    <p:extLst>
      <p:ext uri="{BB962C8B-B14F-4D97-AF65-F5344CB8AC3E}">
        <p14:creationId xmlns:p14="http://schemas.microsoft.com/office/powerpoint/2010/main" val="30955919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4F8214-C441-4A84-9611-44A96F5C5C6B}" type="datetimeFigureOut">
              <a:rPr lang="en-GB" smtClean="0"/>
              <a:t>23/11/2020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8DC4CB-159D-43AB-AFD2-52F128A5B4FB}" type="slidenum">
              <a:rPr lang="en-GB" smtClean="0"/>
              <a:t>‹#›</a:t>
            </a:fld>
            <a:endParaRPr lang="en-GB"/>
          </a:p>
        </p:txBody>
      </p:sp>
    </p:spTree>
    <p:extLst>
      <p:ext uri="{BB962C8B-B14F-4D97-AF65-F5344CB8AC3E}">
        <p14:creationId xmlns:p14="http://schemas.microsoft.com/office/powerpoint/2010/main" val="39724390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Jelly bean - Wikipedia"/>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5" name="TextBox 4"/>
          <p:cNvSpPr txBox="1"/>
          <p:nvPr/>
        </p:nvSpPr>
        <p:spPr>
          <a:xfrm>
            <a:off x="1578665" y="1613118"/>
            <a:ext cx="9034669" cy="3631763"/>
          </a:xfrm>
          <a:prstGeom prst="rect">
            <a:avLst/>
          </a:prstGeom>
          <a:solidFill>
            <a:srgbClr val="92D050"/>
          </a:solidFill>
        </p:spPr>
        <p:txBody>
          <a:bodyPr wrap="square" rtlCol="0">
            <a:spAutoFit/>
          </a:bodyPr>
          <a:lstStyle/>
          <a:p>
            <a:pPr algn="ctr"/>
            <a:r>
              <a:rPr lang="en-GB" sz="11500" dirty="0">
                <a:solidFill>
                  <a:schemeClr val="bg1"/>
                </a:solidFill>
                <a:latin typeface="XCCW Joined 1a" panose="03050602040000000000" pitchFamily="66" charset="0"/>
              </a:rPr>
              <a:t>Jelly Bean Prayers</a:t>
            </a:r>
          </a:p>
        </p:txBody>
      </p:sp>
    </p:spTree>
    <p:extLst>
      <p:ext uri="{BB962C8B-B14F-4D97-AF65-F5344CB8AC3E}">
        <p14:creationId xmlns:p14="http://schemas.microsoft.com/office/powerpoint/2010/main" val="28671821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Free Jelly Bean Clipart, Download Free Clip Art, Free Clip Art on ..."/>
          <p:cNvPicPr>
            <a:picLocks noChangeAspect="1" noChangeArrowheads="1"/>
          </p:cNvPicPr>
          <p:nvPr/>
        </p:nvPicPr>
        <p:blipFill>
          <a:blip r:embed="rId2">
            <a:lum bright="70000" contrast="-70000"/>
            <a:extLst>
              <a:ext uri="{28A0092B-C50C-407E-A947-70E740481C1C}">
                <a14:useLocalDpi xmlns:a14="http://schemas.microsoft.com/office/drawing/2010/main" val="0"/>
              </a:ext>
            </a:extLst>
          </a:blip>
          <a:srcRect/>
          <a:stretch>
            <a:fillRect/>
          </a:stretch>
        </p:blipFill>
        <p:spPr bwMode="auto">
          <a:xfrm>
            <a:off x="8229461" y="1574900"/>
            <a:ext cx="2643947" cy="3791881"/>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p:cNvSpPr txBox="1"/>
          <p:nvPr/>
        </p:nvSpPr>
        <p:spPr>
          <a:xfrm>
            <a:off x="208723" y="654684"/>
            <a:ext cx="6788426" cy="5632311"/>
          </a:xfrm>
          <a:prstGeom prst="rect">
            <a:avLst/>
          </a:prstGeom>
          <a:noFill/>
        </p:spPr>
        <p:txBody>
          <a:bodyPr wrap="square" rtlCol="0">
            <a:spAutoFit/>
          </a:bodyPr>
          <a:lstStyle/>
          <a:p>
            <a:pPr algn="ctr"/>
            <a:r>
              <a:rPr lang="en-GB" sz="3600" dirty="0">
                <a:latin typeface="XCCW Joined 1a" panose="03050602040000000000" pitchFamily="66" charset="0"/>
              </a:rPr>
              <a:t>Jelly bean prayers</a:t>
            </a:r>
          </a:p>
          <a:p>
            <a:pPr algn="ctr"/>
            <a:endParaRPr lang="en-GB" sz="3600" dirty="0">
              <a:latin typeface="XCCW Joined 1a" panose="03050602040000000000" pitchFamily="66" charset="0"/>
            </a:endParaRPr>
          </a:p>
          <a:p>
            <a:pPr algn="ctr"/>
            <a:r>
              <a:rPr lang="en-GB" sz="3600" dirty="0">
                <a:solidFill>
                  <a:srgbClr val="FFCCFF"/>
                </a:solidFill>
                <a:latin typeface="XCCW Joined 1a" panose="03050602040000000000" pitchFamily="66" charset="0"/>
              </a:rPr>
              <a:t>Pink</a:t>
            </a:r>
          </a:p>
          <a:p>
            <a:pPr algn="ctr"/>
            <a:endParaRPr lang="en-GB" sz="3600" dirty="0">
              <a:solidFill>
                <a:srgbClr val="FFCCFF"/>
              </a:solidFill>
              <a:latin typeface="XCCW Joined 1a" panose="03050602040000000000" pitchFamily="66" charset="0"/>
            </a:endParaRPr>
          </a:p>
          <a:p>
            <a:pPr algn="ctr"/>
            <a:r>
              <a:rPr lang="en-GB" sz="3600" dirty="0">
                <a:solidFill>
                  <a:srgbClr val="FFCCFF"/>
                </a:solidFill>
                <a:latin typeface="XCCW Joined 1a" panose="03050602040000000000" pitchFamily="66" charset="0"/>
              </a:rPr>
              <a:t>The colour of love.</a:t>
            </a:r>
          </a:p>
          <a:p>
            <a:pPr algn="ctr"/>
            <a:endParaRPr lang="en-GB" sz="3600" dirty="0">
              <a:solidFill>
                <a:srgbClr val="FFCCFF"/>
              </a:solidFill>
              <a:latin typeface="XCCW Joined 1a" panose="03050602040000000000" pitchFamily="66" charset="0"/>
            </a:endParaRPr>
          </a:p>
          <a:p>
            <a:pPr algn="ctr"/>
            <a:r>
              <a:rPr lang="en-GB" sz="3600" dirty="0">
                <a:solidFill>
                  <a:srgbClr val="FFCCFF"/>
                </a:solidFill>
                <a:latin typeface="XCCW Joined 1a" panose="03050602040000000000" pitchFamily="66" charset="0"/>
              </a:rPr>
              <a:t>Pray for someone you love dearly.</a:t>
            </a:r>
          </a:p>
          <a:p>
            <a:pPr algn="ctr"/>
            <a:endParaRPr lang="en-GB" sz="3600" dirty="0">
              <a:solidFill>
                <a:srgbClr val="FF0000"/>
              </a:solidFill>
            </a:endParaRPr>
          </a:p>
          <a:p>
            <a:endParaRPr lang="en-GB" sz="3600" dirty="0">
              <a:latin typeface="XCCW Joined 1a" panose="03050602040000000000" pitchFamily="66" charset="0"/>
            </a:endParaRPr>
          </a:p>
        </p:txBody>
      </p:sp>
    </p:spTree>
    <p:extLst>
      <p:ext uri="{BB962C8B-B14F-4D97-AF65-F5344CB8AC3E}">
        <p14:creationId xmlns:p14="http://schemas.microsoft.com/office/powerpoint/2010/main" val="14754575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6" descr="Jelly Bean Outline | ... Jelly Bean Clip Art Image - black and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888672">
            <a:off x="7640414" y="2038961"/>
            <a:ext cx="3691355" cy="2967945"/>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p:cNvSpPr txBox="1"/>
          <p:nvPr/>
        </p:nvSpPr>
        <p:spPr>
          <a:xfrm>
            <a:off x="198783" y="377687"/>
            <a:ext cx="7702825" cy="7294305"/>
          </a:xfrm>
          <a:prstGeom prst="rect">
            <a:avLst/>
          </a:prstGeom>
          <a:noFill/>
        </p:spPr>
        <p:txBody>
          <a:bodyPr wrap="square" rtlCol="0">
            <a:spAutoFit/>
          </a:bodyPr>
          <a:lstStyle/>
          <a:p>
            <a:pPr algn="ctr"/>
            <a:r>
              <a:rPr lang="en-GB" sz="3600" dirty="0">
                <a:latin typeface="XCCW Joined 1a" panose="03050602040000000000" pitchFamily="66" charset="0"/>
              </a:rPr>
              <a:t>Jelly bean prayers</a:t>
            </a:r>
          </a:p>
          <a:p>
            <a:pPr algn="ctr"/>
            <a:endParaRPr lang="en-GB" sz="3600" dirty="0">
              <a:latin typeface="XCCW Joined 1a" panose="03050602040000000000" pitchFamily="66" charset="0"/>
            </a:endParaRPr>
          </a:p>
          <a:p>
            <a:pPr algn="ctr"/>
            <a:r>
              <a:rPr lang="en-GB" sz="3600" dirty="0">
                <a:solidFill>
                  <a:schemeClr val="bg1">
                    <a:lumMod val="75000"/>
                  </a:schemeClr>
                </a:solidFill>
                <a:latin typeface="XCCW Joined 1a" panose="03050602040000000000" pitchFamily="66" charset="0"/>
              </a:rPr>
              <a:t>White</a:t>
            </a:r>
          </a:p>
          <a:p>
            <a:pPr algn="ctr"/>
            <a:endParaRPr lang="en-GB" sz="3600" dirty="0">
              <a:solidFill>
                <a:srgbClr val="FFC000"/>
              </a:solidFill>
              <a:latin typeface="XCCW Joined 1a" panose="03050602040000000000" pitchFamily="66" charset="0"/>
            </a:endParaRPr>
          </a:p>
          <a:p>
            <a:pPr algn="ctr"/>
            <a:r>
              <a:rPr lang="en-GB" sz="3600" dirty="0">
                <a:solidFill>
                  <a:schemeClr val="bg1">
                    <a:lumMod val="75000"/>
                  </a:schemeClr>
                </a:solidFill>
                <a:latin typeface="XCCW Joined 1a" panose="03050602040000000000" pitchFamily="66" charset="0"/>
              </a:rPr>
              <a:t>The colour of purity.</a:t>
            </a:r>
          </a:p>
          <a:p>
            <a:pPr algn="ctr"/>
            <a:endParaRPr lang="en-GB" sz="3600" dirty="0">
              <a:solidFill>
                <a:schemeClr val="bg1">
                  <a:lumMod val="75000"/>
                </a:schemeClr>
              </a:solidFill>
              <a:latin typeface="XCCW Joined 1a" panose="03050602040000000000" pitchFamily="66" charset="0"/>
            </a:endParaRPr>
          </a:p>
          <a:p>
            <a:pPr algn="ctr"/>
            <a:r>
              <a:rPr lang="en-GB" sz="3600" dirty="0">
                <a:solidFill>
                  <a:schemeClr val="bg1">
                    <a:lumMod val="75000"/>
                  </a:schemeClr>
                </a:solidFill>
                <a:latin typeface="XCCW Joined 1a" panose="03050602040000000000" pitchFamily="66" charset="0"/>
              </a:rPr>
              <a:t>The colour of newness.</a:t>
            </a:r>
          </a:p>
          <a:p>
            <a:pPr algn="ctr"/>
            <a:endParaRPr lang="en-GB" sz="3600" dirty="0">
              <a:solidFill>
                <a:schemeClr val="bg1">
                  <a:lumMod val="75000"/>
                </a:schemeClr>
              </a:solidFill>
              <a:latin typeface="XCCW Joined 1a" panose="03050602040000000000" pitchFamily="66" charset="0"/>
            </a:endParaRPr>
          </a:p>
          <a:p>
            <a:pPr algn="ctr"/>
            <a:r>
              <a:rPr lang="en-GB" sz="3600" dirty="0">
                <a:solidFill>
                  <a:schemeClr val="bg1">
                    <a:lumMod val="75000"/>
                  </a:schemeClr>
                </a:solidFill>
                <a:latin typeface="XCCW Joined 1a" panose="03050602040000000000" pitchFamily="66" charset="0"/>
              </a:rPr>
              <a:t>Pray for babies new in the world and say thank you for new beginnings.</a:t>
            </a:r>
          </a:p>
          <a:p>
            <a:pPr algn="ctr"/>
            <a:endParaRPr lang="en-GB" sz="3600" dirty="0">
              <a:solidFill>
                <a:srgbClr val="FF0000"/>
              </a:solidFill>
            </a:endParaRPr>
          </a:p>
          <a:p>
            <a:endParaRPr lang="en-GB" sz="3600" dirty="0">
              <a:latin typeface="XCCW Joined 1a" panose="03050602040000000000" pitchFamily="66" charset="0"/>
            </a:endParaRPr>
          </a:p>
        </p:txBody>
      </p:sp>
    </p:spTree>
    <p:extLst>
      <p:ext uri="{BB962C8B-B14F-4D97-AF65-F5344CB8AC3E}">
        <p14:creationId xmlns:p14="http://schemas.microsoft.com/office/powerpoint/2010/main" val="22798259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Red-jelly-bean Clip Art at Clker.com - vector clip art online ..."/>
          <p:cNvPicPr>
            <a:picLocks noChangeAspect="1" noChangeArrowheads="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255843" y="1529873"/>
            <a:ext cx="2736799" cy="3926710"/>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p:cNvSpPr txBox="1"/>
          <p:nvPr/>
        </p:nvSpPr>
        <p:spPr>
          <a:xfrm>
            <a:off x="168966" y="400073"/>
            <a:ext cx="6967329" cy="7294305"/>
          </a:xfrm>
          <a:prstGeom prst="rect">
            <a:avLst/>
          </a:prstGeom>
          <a:noFill/>
        </p:spPr>
        <p:txBody>
          <a:bodyPr wrap="square" rtlCol="0">
            <a:spAutoFit/>
          </a:bodyPr>
          <a:lstStyle/>
          <a:p>
            <a:pPr algn="ctr"/>
            <a:r>
              <a:rPr lang="en-GB" sz="3600" dirty="0">
                <a:latin typeface="XCCW Joined 1a" panose="03050602040000000000" pitchFamily="66" charset="0"/>
              </a:rPr>
              <a:t>Jelly bean prayers</a:t>
            </a:r>
          </a:p>
          <a:p>
            <a:pPr algn="ctr"/>
            <a:endParaRPr lang="en-GB" sz="3600" dirty="0">
              <a:latin typeface="XCCW Joined 1a" panose="03050602040000000000" pitchFamily="66" charset="0"/>
            </a:endParaRPr>
          </a:p>
          <a:p>
            <a:pPr algn="ctr"/>
            <a:r>
              <a:rPr lang="en-GB" sz="3600" dirty="0">
                <a:solidFill>
                  <a:schemeClr val="accent2">
                    <a:lumMod val="50000"/>
                  </a:schemeClr>
                </a:solidFill>
                <a:latin typeface="XCCW Joined 1a" panose="03050602040000000000" pitchFamily="66" charset="0"/>
              </a:rPr>
              <a:t>Brown</a:t>
            </a:r>
          </a:p>
          <a:p>
            <a:pPr algn="ctr"/>
            <a:endParaRPr lang="en-GB" sz="3600" dirty="0">
              <a:solidFill>
                <a:schemeClr val="accent2">
                  <a:lumMod val="50000"/>
                </a:schemeClr>
              </a:solidFill>
              <a:latin typeface="XCCW Joined 1a" panose="03050602040000000000" pitchFamily="66" charset="0"/>
            </a:endParaRPr>
          </a:p>
          <a:p>
            <a:pPr algn="ctr"/>
            <a:r>
              <a:rPr lang="en-GB" sz="3600" dirty="0">
                <a:solidFill>
                  <a:schemeClr val="accent2">
                    <a:lumMod val="50000"/>
                  </a:schemeClr>
                </a:solidFill>
                <a:latin typeface="XCCW Joined 1a" panose="03050602040000000000" pitchFamily="66" charset="0"/>
              </a:rPr>
              <a:t>The colour of soil.</a:t>
            </a:r>
          </a:p>
          <a:p>
            <a:pPr algn="ctr"/>
            <a:endParaRPr lang="en-GB" sz="3600" dirty="0">
              <a:solidFill>
                <a:schemeClr val="accent2">
                  <a:lumMod val="50000"/>
                </a:schemeClr>
              </a:solidFill>
              <a:latin typeface="XCCW Joined 1a" panose="03050602040000000000" pitchFamily="66" charset="0"/>
            </a:endParaRPr>
          </a:p>
          <a:p>
            <a:pPr algn="ctr"/>
            <a:r>
              <a:rPr lang="en-GB" sz="3600" dirty="0">
                <a:solidFill>
                  <a:schemeClr val="accent2">
                    <a:lumMod val="50000"/>
                  </a:schemeClr>
                </a:solidFill>
                <a:latin typeface="XCCW Joined 1a" panose="03050602040000000000" pitchFamily="66" charset="0"/>
              </a:rPr>
              <a:t>The colour of chocolate.</a:t>
            </a:r>
          </a:p>
          <a:p>
            <a:pPr algn="ctr"/>
            <a:endParaRPr lang="en-GB" sz="3600" dirty="0">
              <a:solidFill>
                <a:schemeClr val="accent2">
                  <a:lumMod val="50000"/>
                </a:schemeClr>
              </a:solidFill>
              <a:latin typeface="XCCW Joined 1a" panose="03050602040000000000" pitchFamily="66" charset="0"/>
            </a:endParaRPr>
          </a:p>
          <a:p>
            <a:pPr algn="ctr"/>
            <a:r>
              <a:rPr lang="en-GB" sz="3600" dirty="0">
                <a:solidFill>
                  <a:schemeClr val="accent2">
                    <a:lumMod val="50000"/>
                  </a:schemeClr>
                </a:solidFill>
                <a:latin typeface="XCCW Joined 1a" panose="03050602040000000000" pitchFamily="66" charset="0"/>
              </a:rPr>
              <a:t>Pray to say thank you for the food that grows in the ground.</a:t>
            </a:r>
          </a:p>
          <a:p>
            <a:pPr algn="ctr"/>
            <a:endParaRPr lang="en-GB" sz="3600" dirty="0">
              <a:solidFill>
                <a:srgbClr val="FF0000"/>
              </a:solidFill>
            </a:endParaRPr>
          </a:p>
          <a:p>
            <a:endParaRPr lang="en-GB" sz="3600" dirty="0">
              <a:latin typeface="XCCW Joined 1a" panose="03050602040000000000" pitchFamily="66" charset="0"/>
            </a:endParaRPr>
          </a:p>
        </p:txBody>
      </p:sp>
    </p:spTree>
    <p:extLst>
      <p:ext uri="{BB962C8B-B14F-4D97-AF65-F5344CB8AC3E}">
        <p14:creationId xmlns:p14="http://schemas.microsoft.com/office/powerpoint/2010/main" val="18207580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9331" y="109331"/>
            <a:ext cx="11807687" cy="5693866"/>
          </a:xfrm>
          <a:prstGeom prst="rect">
            <a:avLst/>
          </a:prstGeom>
          <a:noFill/>
        </p:spPr>
        <p:txBody>
          <a:bodyPr wrap="square" rtlCol="0">
            <a:spAutoFit/>
          </a:bodyPr>
          <a:lstStyle/>
          <a:p>
            <a:pPr algn="ctr"/>
            <a:r>
              <a:rPr lang="en-GB" sz="2800" dirty="0">
                <a:latin typeface="XCCW Joined 1a" panose="03050602040000000000" pitchFamily="66" charset="0"/>
              </a:rPr>
              <a:t>You can say a prayer in many different ways.</a:t>
            </a:r>
          </a:p>
          <a:p>
            <a:pPr algn="ctr"/>
            <a:endParaRPr lang="en-GB" sz="2800" dirty="0">
              <a:latin typeface="XCCW Joined 1a" panose="03050602040000000000" pitchFamily="66" charset="0"/>
            </a:endParaRPr>
          </a:p>
          <a:p>
            <a:pPr algn="ctr"/>
            <a:r>
              <a:rPr lang="en-GB" sz="2800" dirty="0">
                <a:latin typeface="XCCW Joined 1a" panose="03050602040000000000" pitchFamily="66" charset="0"/>
              </a:rPr>
              <a:t>Prayers are not only said in the hall for Collective Worship or before leaving the school day.</a:t>
            </a:r>
          </a:p>
          <a:p>
            <a:pPr algn="ctr"/>
            <a:endParaRPr lang="en-GB" sz="2800" dirty="0">
              <a:latin typeface="XCCW Joined 1a" panose="03050602040000000000" pitchFamily="66" charset="0"/>
            </a:endParaRPr>
          </a:p>
          <a:p>
            <a:pPr algn="ctr"/>
            <a:r>
              <a:rPr lang="en-GB" sz="2800" dirty="0">
                <a:latin typeface="XCCW Joined 1a" panose="03050602040000000000" pitchFamily="66" charset="0"/>
              </a:rPr>
              <a:t>There are many different ways to pray and speak to God. Over the next few RE lessons you will be able to explore prayer and how to become more spiritual through practical and creative ways. </a:t>
            </a:r>
          </a:p>
          <a:p>
            <a:pPr algn="ctr"/>
            <a:endParaRPr lang="en-GB" sz="2800" dirty="0">
              <a:latin typeface="XCCW Joined 1a" panose="03050602040000000000" pitchFamily="66" charset="0"/>
            </a:endParaRPr>
          </a:p>
          <a:p>
            <a:pPr algn="ctr"/>
            <a:r>
              <a:rPr lang="en-GB" sz="2800" dirty="0">
                <a:latin typeface="XCCW Joined 1a" panose="03050602040000000000" pitchFamily="66" charset="0"/>
              </a:rPr>
              <a:t>However, you do not need to say prayers to God if you do not want to. You can spend a small amount of time in the day to be still, reflective, thinking of others or the things you are grateful for in your life. You can use these prayer ideas as stimulus.</a:t>
            </a:r>
          </a:p>
        </p:txBody>
      </p:sp>
    </p:spTree>
    <p:extLst>
      <p:ext uri="{BB962C8B-B14F-4D97-AF65-F5344CB8AC3E}">
        <p14:creationId xmlns:p14="http://schemas.microsoft.com/office/powerpoint/2010/main" val="17114293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198783" y="377687"/>
            <a:ext cx="11797747" cy="4524315"/>
          </a:xfrm>
          <a:prstGeom prst="rect">
            <a:avLst/>
          </a:prstGeom>
          <a:noFill/>
        </p:spPr>
        <p:txBody>
          <a:bodyPr wrap="square" rtlCol="0">
            <a:spAutoFit/>
          </a:bodyPr>
          <a:lstStyle/>
          <a:p>
            <a:pPr algn="ctr"/>
            <a:r>
              <a:rPr lang="en-GB" sz="3600" dirty="0">
                <a:latin typeface="XCCW Joined 1a" panose="03050602040000000000" pitchFamily="66" charset="0"/>
              </a:rPr>
              <a:t>Jelly bean prayers</a:t>
            </a:r>
          </a:p>
          <a:p>
            <a:r>
              <a:rPr lang="en-GB" sz="3600" dirty="0">
                <a:latin typeface="XCCW Joined 1a" panose="03050602040000000000" pitchFamily="66" charset="0"/>
              </a:rPr>
              <a:t>1) Grab a bag of jelly beans or smarties. 2) Find somewhere quiet</a:t>
            </a:r>
          </a:p>
          <a:p>
            <a:r>
              <a:rPr lang="en-GB" sz="3600" dirty="0">
                <a:latin typeface="XCCW Joined 1a" panose="03050602040000000000" pitchFamily="66" charset="0"/>
              </a:rPr>
              <a:t>3) Open the bag and take one of every colour</a:t>
            </a:r>
          </a:p>
          <a:p>
            <a:r>
              <a:rPr lang="en-GB" sz="3600" dirty="0">
                <a:latin typeface="XCCW Joined 1a" panose="03050602040000000000" pitchFamily="66" charset="0"/>
              </a:rPr>
              <a:t>4) </a:t>
            </a:r>
            <a:r>
              <a:rPr lang="en-GB" sz="3600" dirty="0">
                <a:solidFill>
                  <a:srgbClr val="403E3E"/>
                </a:solidFill>
                <a:latin typeface="XCCW Joined 1a" panose="03050602040000000000" pitchFamily="66" charset="0"/>
                <a:cs typeface="Times New Roman" panose="02020603050405020304" pitchFamily="18" charset="0"/>
              </a:rPr>
              <a:t>E</a:t>
            </a:r>
            <a:r>
              <a:rPr lang="en-GB" sz="3600" dirty="0">
                <a:solidFill>
                  <a:srgbClr val="403E3E"/>
                </a:solidFill>
                <a:latin typeface="XCCW Joined 1a" panose="03050602040000000000" pitchFamily="66" charset="0"/>
                <a:ea typeface="Times New Roman" panose="02020603050405020304" pitchFamily="18" charset="0"/>
                <a:cs typeface="Times New Roman" panose="02020603050405020304" pitchFamily="18" charset="0"/>
              </a:rPr>
              <a:t>very colour bean represents something to focus on in your prayer</a:t>
            </a:r>
            <a:endParaRPr lang="en-GB" sz="3600" dirty="0"/>
          </a:p>
          <a:p>
            <a:endParaRPr lang="en-GB" sz="3600" dirty="0">
              <a:latin typeface="XCCW Joined 1a" panose="03050602040000000000" pitchFamily="66" charset="0"/>
            </a:endParaRPr>
          </a:p>
        </p:txBody>
      </p:sp>
      <p:grpSp>
        <p:nvGrpSpPr>
          <p:cNvPr id="16" name="Group 15"/>
          <p:cNvGrpSpPr/>
          <p:nvPr/>
        </p:nvGrpSpPr>
        <p:grpSpPr>
          <a:xfrm>
            <a:off x="139149" y="4713161"/>
            <a:ext cx="11887198" cy="1667014"/>
            <a:chOff x="109332" y="4411641"/>
            <a:chExt cx="13322438" cy="2157375"/>
          </a:xfrm>
        </p:grpSpPr>
        <p:pic>
          <p:nvPicPr>
            <p:cNvPr id="1026" name="Picture 2" descr="Free Jelly Bean Clipart, Download Free Clip Art, Free Clip Art on ..."/>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787477" y="4411642"/>
              <a:ext cx="1323159" cy="2157371"/>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Free Jelly Bean Clipart, Download Free Clip Art, Free Clip Art on ..."/>
            <p:cNvPicPr>
              <a:picLocks noChangeAspect="1" noChangeArrowheads="1"/>
            </p:cNvPicPr>
            <p:nvPr/>
          </p:nvPicPr>
          <p:blipFill>
            <a:blip r:embed="rId2" cstate="print">
              <a:lum bright="70000" contrast="-70000"/>
              <a:extLst>
                <a:ext uri="{28A0092B-C50C-407E-A947-70E740481C1C}">
                  <a14:useLocalDpi xmlns:a14="http://schemas.microsoft.com/office/drawing/2010/main" val="0"/>
                </a:ext>
              </a:extLst>
            </a:blip>
            <a:srcRect/>
            <a:stretch>
              <a:fillRect/>
            </a:stretch>
          </p:blipFill>
          <p:spPr bwMode="auto">
            <a:xfrm>
              <a:off x="8109229" y="4411642"/>
              <a:ext cx="1323159" cy="2157371"/>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Free Jelly Bean Clipart, Download Free Clip Art, Free Clip Art on ..."/>
            <p:cNvPicPr>
              <a:picLocks noChangeAspect="1" noChangeArrowheads="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465724" y="4411643"/>
              <a:ext cx="1323159" cy="2157371"/>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Free Jelly Bean Clipart, Download Free Clip Art, Free Clip Art on ..."/>
            <p:cNvPicPr>
              <a:picLocks noChangeAspect="1" noChangeArrowheads="1"/>
            </p:cNvPicPr>
            <p:nvPr/>
          </p:nvPicPr>
          <p:blipFill>
            <a:blip r:embed="rId2"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126206" y="4411644"/>
              <a:ext cx="1323159" cy="215737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Red-jelly-bean Clip Art at Clker.com - vector clip art online ..."/>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332" y="4411645"/>
              <a:ext cx="1322598" cy="2157371"/>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Yellow-jelly-bean Clip Art at Clker.com - vector clip art online ..."/>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87249" y="4411644"/>
              <a:ext cx="1322598" cy="2157371"/>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Orange Jelly Bean Clip Art at Clker.com - vector clip art online ..."/>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48290" y="4411644"/>
              <a:ext cx="1322598" cy="215737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2" descr="Free Jelly Bean Clipart, Download Free Clip Art, Free Clip Art on ..."/>
            <p:cNvPicPr>
              <a:picLocks noChangeAspect="1" noChangeArrowheads="1"/>
            </p:cNvPicPr>
            <p:nvPr/>
          </p:nvPicPr>
          <p:blipFill>
            <a:blip r:embed="rId2" cstate="print">
              <a:grayscl/>
              <a:extLst>
                <a:ext uri="{28A0092B-C50C-407E-A947-70E740481C1C}">
                  <a14:useLocalDpi xmlns:a14="http://schemas.microsoft.com/office/drawing/2010/main" val="0"/>
                </a:ext>
              </a:extLst>
            </a:blip>
            <a:srcRect/>
            <a:stretch>
              <a:fillRect/>
            </a:stretch>
          </p:blipFill>
          <p:spPr bwMode="auto">
            <a:xfrm>
              <a:off x="9430981" y="4411641"/>
              <a:ext cx="1323159" cy="2157371"/>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descr="Jelly Bean Outline | ... Jelly Bean Clip Art Image - black and ..."/>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rot="16888672">
              <a:off x="10326603" y="4810551"/>
              <a:ext cx="2097464" cy="1359551"/>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4" descr="Red-jelly-bean Clip Art at Clker.com - vector clip art online ..."/>
            <p:cNvPicPr>
              <a:picLocks noChangeAspect="1" noChangeArrowheads="1"/>
            </p:cNvPicPr>
            <p:nvPr/>
          </p:nvPicPr>
          <p:blipFill>
            <a:blip r:embed="rId3">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2092811" y="4411641"/>
              <a:ext cx="1338959" cy="2157372"/>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9704840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Red-jelly-bean Clip Art at Clker.com - vector clip art online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843" y="1529873"/>
            <a:ext cx="2736799" cy="3926710"/>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p:cNvSpPr txBox="1"/>
          <p:nvPr/>
        </p:nvSpPr>
        <p:spPr>
          <a:xfrm>
            <a:off x="168967" y="400073"/>
            <a:ext cx="6788426" cy="6740307"/>
          </a:xfrm>
          <a:prstGeom prst="rect">
            <a:avLst/>
          </a:prstGeom>
          <a:noFill/>
        </p:spPr>
        <p:txBody>
          <a:bodyPr wrap="square" rtlCol="0">
            <a:spAutoFit/>
          </a:bodyPr>
          <a:lstStyle/>
          <a:p>
            <a:pPr algn="ctr"/>
            <a:r>
              <a:rPr lang="en-GB" sz="3600" dirty="0">
                <a:latin typeface="XCCW Joined 1a" panose="03050602040000000000" pitchFamily="66" charset="0"/>
              </a:rPr>
              <a:t>Jelly bean prayers</a:t>
            </a:r>
          </a:p>
          <a:p>
            <a:pPr algn="ctr"/>
            <a:endParaRPr lang="en-GB" sz="3600" dirty="0">
              <a:latin typeface="XCCW Joined 1a" panose="03050602040000000000" pitchFamily="66" charset="0"/>
            </a:endParaRPr>
          </a:p>
          <a:p>
            <a:pPr algn="ctr"/>
            <a:r>
              <a:rPr lang="en-GB" sz="3600" dirty="0">
                <a:solidFill>
                  <a:srgbClr val="FF0000"/>
                </a:solidFill>
                <a:latin typeface="XCCW Joined 1a" panose="03050602040000000000" pitchFamily="66" charset="0"/>
              </a:rPr>
              <a:t>Red</a:t>
            </a:r>
          </a:p>
          <a:p>
            <a:pPr algn="ctr"/>
            <a:endParaRPr lang="en-GB" sz="3600" dirty="0">
              <a:solidFill>
                <a:srgbClr val="FF0000"/>
              </a:solidFill>
              <a:latin typeface="XCCW Joined 1a" panose="03050602040000000000" pitchFamily="66" charset="0"/>
            </a:endParaRPr>
          </a:p>
          <a:p>
            <a:pPr algn="ctr"/>
            <a:r>
              <a:rPr lang="en-GB" sz="3600" dirty="0">
                <a:solidFill>
                  <a:srgbClr val="FF0000"/>
                </a:solidFill>
                <a:latin typeface="XCCW Joined 1a" panose="03050602040000000000" pitchFamily="66" charset="0"/>
              </a:rPr>
              <a:t>The colour of Jesus’ blood when he died.</a:t>
            </a:r>
          </a:p>
          <a:p>
            <a:pPr algn="ctr"/>
            <a:endParaRPr lang="en-GB" sz="3600" dirty="0">
              <a:solidFill>
                <a:srgbClr val="FF0000"/>
              </a:solidFill>
              <a:latin typeface="XCCW Joined 1a" panose="03050602040000000000" pitchFamily="66" charset="0"/>
            </a:endParaRPr>
          </a:p>
          <a:p>
            <a:pPr algn="ctr"/>
            <a:r>
              <a:rPr lang="en-GB" sz="3600" dirty="0">
                <a:solidFill>
                  <a:srgbClr val="FF0000"/>
                </a:solidFill>
                <a:latin typeface="XCCW Joined 1a" panose="03050602040000000000" pitchFamily="66" charset="0"/>
              </a:rPr>
              <a:t>The colour of Jesus’ love for us.</a:t>
            </a:r>
          </a:p>
          <a:p>
            <a:pPr algn="ctr"/>
            <a:endParaRPr lang="en-GB" sz="3600" dirty="0">
              <a:solidFill>
                <a:srgbClr val="FF0000"/>
              </a:solidFill>
              <a:latin typeface="XCCW Joined 1a" panose="03050602040000000000" pitchFamily="66" charset="0"/>
            </a:endParaRPr>
          </a:p>
          <a:p>
            <a:pPr algn="ctr"/>
            <a:r>
              <a:rPr lang="en-GB" sz="3600" dirty="0">
                <a:solidFill>
                  <a:srgbClr val="FF0000"/>
                </a:solidFill>
                <a:latin typeface="XCCW Joined 1a" panose="03050602040000000000" pitchFamily="66" charset="0"/>
              </a:rPr>
              <a:t>Thank God for Jesus.</a:t>
            </a:r>
          </a:p>
          <a:p>
            <a:pPr algn="ctr"/>
            <a:endParaRPr lang="en-GB" sz="3600" dirty="0">
              <a:solidFill>
                <a:srgbClr val="FF0000"/>
              </a:solidFill>
            </a:endParaRPr>
          </a:p>
          <a:p>
            <a:endParaRPr lang="en-GB" sz="3600" dirty="0">
              <a:latin typeface="XCCW Joined 1a" panose="03050602040000000000" pitchFamily="66" charset="0"/>
            </a:endParaRPr>
          </a:p>
        </p:txBody>
      </p:sp>
    </p:spTree>
    <p:extLst>
      <p:ext uri="{BB962C8B-B14F-4D97-AF65-F5344CB8AC3E}">
        <p14:creationId xmlns:p14="http://schemas.microsoft.com/office/powerpoint/2010/main" val="33423210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8" descr="Orange Jelly Bean Clip Art at Clker.com - vector clip art online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843" y="1529873"/>
            <a:ext cx="2736799" cy="3926711"/>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p:cNvSpPr txBox="1"/>
          <p:nvPr/>
        </p:nvSpPr>
        <p:spPr>
          <a:xfrm>
            <a:off x="198784" y="377687"/>
            <a:ext cx="6788426" cy="6740307"/>
          </a:xfrm>
          <a:prstGeom prst="rect">
            <a:avLst/>
          </a:prstGeom>
          <a:noFill/>
        </p:spPr>
        <p:txBody>
          <a:bodyPr wrap="square" rtlCol="0">
            <a:spAutoFit/>
          </a:bodyPr>
          <a:lstStyle/>
          <a:p>
            <a:pPr algn="ctr"/>
            <a:r>
              <a:rPr lang="en-GB" sz="3600" dirty="0">
                <a:latin typeface="XCCW Joined 1a" panose="03050602040000000000" pitchFamily="66" charset="0"/>
              </a:rPr>
              <a:t>Jelly bean prayers</a:t>
            </a:r>
          </a:p>
          <a:p>
            <a:pPr algn="ctr"/>
            <a:endParaRPr lang="en-GB" sz="3600" dirty="0">
              <a:latin typeface="XCCW Joined 1a" panose="03050602040000000000" pitchFamily="66" charset="0"/>
            </a:endParaRPr>
          </a:p>
          <a:p>
            <a:pPr algn="ctr"/>
            <a:r>
              <a:rPr lang="en-GB" sz="3600" dirty="0">
                <a:solidFill>
                  <a:srgbClr val="FFC000"/>
                </a:solidFill>
                <a:latin typeface="XCCW Joined 1a" panose="03050602040000000000" pitchFamily="66" charset="0"/>
              </a:rPr>
              <a:t>Orange</a:t>
            </a:r>
          </a:p>
          <a:p>
            <a:pPr algn="ctr"/>
            <a:endParaRPr lang="en-GB" sz="3600" dirty="0">
              <a:solidFill>
                <a:srgbClr val="FFC000"/>
              </a:solidFill>
              <a:latin typeface="XCCW Joined 1a" panose="03050602040000000000" pitchFamily="66" charset="0"/>
            </a:endParaRPr>
          </a:p>
          <a:p>
            <a:pPr algn="ctr"/>
            <a:r>
              <a:rPr lang="en-GB" sz="3600" dirty="0">
                <a:solidFill>
                  <a:srgbClr val="FFC000"/>
                </a:solidFill>
                <a:latin typeface="XCCW Joined 1a" panose="03050602040000000000" pitchFamily="66" charset="0"/>
              </a:rPr>
              <a:t>The colour of happiness.</a:t>
            </a:r>
          </a:p>
          <a:p>
            <a:pPr algn="ctr"/>
            <a:endParaRPr lang="en-GB" sz="3600" dirty="0">
              <a:solidFill>
                <a:srgbClr val="FFC000"/>
              </a:solidFill>
              <a:latin typeface="XCCW Joined 1a" panose="03050602040000000000" pitchFamily="66" charset="0"/>
            </a:endParaRPr>
          </a:p>
          <a:p>
            <a:pPr algn="ctr"/>
            <a:r>
              <a:rPr lang="en-GB" sz="3600" dirty="0">
                <a:solidFill>
                  <a:srgbClr val="FFC000"/>
                </a:solidFill>
                <a:latin typeface="XCCW Joined 1a" panose="03050602040000000000" pitchFamily="66" charset="0"/>
              </a:rPr>
              <a:t>Pray for something or someone who makes you happy.</a:t>
            </a:r>
          </a:p>
          <a:p>
            <a:pPr algn="ctr"/>
            <a:endParaRPr lang="en-GB" sz="3600" dirty="0">
              <a:solidFill>
                <a:srgbClr val="FF0000"/>
              </a:solidFill>
            </a:endParaRPr>
          </a:p>
          <a:p>
            <a:endParaRPr lang="en-GB" sz="3600" dirty="0">
              <a:latin typeface="XCCW Joined 1a" panose="03050602040000000000" pitchFamily="66" charset="0"/>
            </a:endParaRPr>
          </a:p>
        </p:txBody>
      </p:sp>
    </p:spTree>
    <p:extLst>
      <p:ext uri="{BB962C8B-B14F-4D97-AF65-F5344CB8AC3E}">
        <p14:creationId xmlns:p14="http://schemas.microsoft.com/office/powerpoint/2010/main" val="21761658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6" descr="Yellow-jelly-bean Clip Art at Clker.com - vector clip art online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843" y="1529872"/>
            <a:ext cx="2736799" cy="3926712"/>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p:cNvSpPr txBox="1"/>
          <p:nvPr/>
        </p:nvSpPr>
        <p:spPr>
          <a:xfrm>
            <a:off x="198784" y="377687"/>
            <a:ext cx="6788426" cy="6740307"/>
          </a:xfrm>
          <a:prstGeom prst="rect">
            <a:avLst/>
          </a:prstGeom>
          <a:noFill/>
        </p:spPr>
        <p:txBody>
          <a:bodyPr wrap="square" rtlCol="0">
            <a:spAutoFit/>
          </a:bodyPr>
          <a:lstStyle/>
          <a:p>
            <a:pPr algn="ctr"/>
            <a:r>
              <a:rPr lang="en-GB" sz="3600" dirty="0">
                <a:latin typeface="XCCW Joined 1a" panose="03050602040000000000" pitchFamily="66" charset="0"/>
              </a:rPr>
              <a:t>Jelly bean prayers</a:t>
            </a:r>
          </a:p>
          <a:p>
            <a:pPr algn="ctr"/>
            <a:endParaRPr lang="en-GB" sz="3600" dirty="0">
              <a:latin typeface="XCCW Joined 1a" panose="03050602040000000000" pitchFamily="66" charset="0"/>
            </a:endParaRPr>
          </a:p>
          <a:p>
            <a:pPr algn="ctr"/>
            <a:r>
              <a:rPr lang="en-GB" sz="3600" dirty="0">
                <a:solidFill>
                  <a:srgbClr val="FFFF00"/>
                </a:solidFill>
                <a:latin typeface="XCCW Joined 1a" panose="03050602040000000000" pitchFamily="66" charset="0"/>
              </a:rPr>
              <a:t>Yellow</a:t>
            </a:r>
          </a:p>
          <a:p>
            <a:pPr algn="ctr"/>
            <a:endParaRPr lang="en-GB" sz="3600" dirty="0">
              <a:solidFill>
                <a:srgbClr val="FFFF00"/>
              </a:solidFill>
              <a:latin typeface="XCCW Joined 1a" panose="03050602040000000000" pitchFamily="66" charset="0"/>
            </a:endParaRPr>
          </a:p>
          <a:p>
            <a:pPr algn="ctr"/>
            <a:r>
              <a:rPr lang="en-GB" sz="3600" dirty="0">
                <a:solidFill>
                  <a:srgbClr val="FFFF00"/>
                </a:solidFill>
                <a:latin typeface="XCCW Joined 1a" panose="03050602040000000000" pitchFamily="66" charset="0"/>
              </a:rPr>
              <a:t>The colour of light.</a:t>
            </a:r>
          </a:p>
          <a:p>
            <a:pPr algn="ctr"/>
            <a:endParaRPr lang="en-GB" sz="3600" dirty="0">
              <a:solidFill>
                <a:srgbClr val="FFFF00"/>
              </a:solidFill>
              <a:latin typeface="XCCW Joined 1a" panose="03050602040000000000" pitchFamily="66" charset="0"/>
            </a:endParaRPr>
          </a:p>
          <a:p>
            <a:pPr algn="ctr"/>
            <a:r>
              <a:rPr lang="en-GB" sz="3600" dirty="0">
                <a:solidFill>
                  <a:srgbClr val="FFFF00"/>
                </a:solidFill>
                <a:latin typeface="XCCW Joined 1a" panose="03050602040000000000" pitchFamily="66" charset="0"/>
              </a:rPr>
              <a:t>The colour of the sun.</a:t>
            </a:r>
          </a:p>
          <a:p>
            <a:pPr algn="ctr"/>
            <a:endParaRPr lang="en-GB" sz="3600" dirty="0">
              <a:solidFill>
                <a:srgbClr val="FFFF00"/>
              </a:solidFill>
              <a:latin typeface="XCCW Joined 1a" panose="03050602040000000000" pitchFamily="66" charset="0"/>
            </a:endParaRPr>
          </a:p>
          <a:p>
            <a:pPr algn="ctr"/>
            <a:r>
              <a:rPr lang="en-GB" sz="3600" dirty="0">
                <a:solidFill>
                  <a:srgbClr val="FFFF00"/>
                </a:solidFill>
                <a:latin typeface="XCCW Joined 1a" panose="03050602040000000000" pitchFamily="66" charset="0"/>
              </a:rPr>
              <a:t>Pray about the things that make you shine.</a:t>
            </a:r>
          </a:p>
          <a:p>
            <a:pPr algn="ctr"/>
            <a:endParaRPr lang="en-GB" sz="3600" dirty="0">
              <a:solidFill>
                <a:srgbClr val="FF0000"/>
              </a:solidFill>
            </a:endParaRPr>
          </a:p>
          <a:p>
            <a:endParaRPr lang="en-GB" sz="3600" dirty="0">
              <a:latin typeface="XCCW Joined 1a" panose="03050602040000000000" pitchFamily="66" charset="0"/>
            </a:endParaRPr>
          </a:p>
        </p:txBody>
      </p:sp>
    </p:spTree>
    <p:extLst>
      <p:ext uri="{BB962C8B-B14F-4D97-AF65-F5344CB8AC3E}">
        <p14:creationId xmlns:p14="http://schemas.microsoft.com/office/powerpoint/2010/main" val="28297697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Free Jelly Bean Clipart, Download Free Clip Art, Free Clip Art on ..."/>
          <p:cNvPicPr>
            <a:picLocks noChangeAspect="1" noChangeArrowheads="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255844" y="1531536"/>
            <a:ext cx="2736799" cy="3925047"/>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p:cNvSpPr txBox="1"/>
          <p:nvPr/>
        </p:nvSpPr>
        <p:spPr>
          <a:xfrm>
            <a:off x="198784" y="377687"/>
            <a:ext cx="6788426" cy="6740307"/>
          </a:xfrm>
          <a:prstGeom prst="rect">
            <a:avLst/>
          </a:prstGeom>
          <a:noFill/>
        </p:spPr>
        <p:txBody>
          <a:bodyPr wrap="square" rtlCol="0">
            <a:spAutoFit/>
          </a:bodyPr>
          <a:lstStyle/>
          <a:p>
            <a:pPr algn="ctr"/>
            <a:r>
              <a:rPr lang="en-GB" sz="3600" dirty="0">
                <a:latin typeface="XCCW Joined 1a" panose="03050602040000000000" pitchFamily="66" charset="0"/>
              </a:rPr>
              <a:t>Jelly bean prayers</a:t>
            </a:r>
          </a:p>
          <a:p>
            <a:pPr algn="ctr"/>
            <a:endParaRPr lang="en-GB" sz="3600" dirty="0">
              <a:latin typeface="XCCW Joined 1a" panose="03050602040000000000" pitchFamily="66" charset="0"/>
            </a:endParaRPr>
          </a:p>
          <a:p>
            <a:pPr algn="ctr"/>
            <a:r>
              <a:rPr lang="en-GB" sz="3600" dirty="0">
                <a:solidFill>
                  <a:srgbClr val="92D050"/>
                </a:solidFill>
                <a:latin typeface="XCCW Joined 1a" panose="03050602040000000000" pitchFamily="66" charset="0"/>
              </a:rPr>
              <a:t>Green</a:t>
            </a:r>
          </a:p>
          <a:p>
            <a:pPr algn="ctr"/>
            <a:endParaRPr lang="en-GB" sz="3600" dirty="0">
              <a:solidFill>
                <a:srgbClr val="92D050"/>
              </a:solidFill>
              <a:latin typeface="XCCW Joined 1a" panose="03050602040000000000" pitchFamily="66" charset="0"/>
            </a:endParaRPr>
          </a:p>
          <a:p>
            <a:pPr algn="ctr"/>
            <a:r>
              <a:rPr lang="en-GB" sz="3600" dirty="0">
                <a:solidFill>
                  <a:srgbClr val="92D050"/>
                </a:solidFill>
                <a:latin typeface="XCCW Joined 1a" panose="03050602040000000000" pitchFamily="66" charset="0"/>
              </a:rPr>
              <a:t>The colour of jealousy.</a:t>
            </a:r>
          </a:p>
          <a:p>
            <a:pPr algn="ctr"/>
            <a:endParaRPr lang="en-GB" sz="3600" dirty="0">
              <a:solidFill>
                <a:srgbClr val="92D050"/>
              </a:solidFill>
              <a:latin typeface="XCCW Joined 1a" panose="03050602040000000000" pitchFamily="66" charset="0"/>
            </a:endParaRPr>
          </a:p>
          <a:p>
            <a:pPr algn="ctr"/>
            <a:r>
              <a:rPr lang="en-GB" sz="3600" dirty="0">
                <a:solidFill>
                  <a:srgbClr val="92D050"/>
                </a:solidFill>
                <a:latin typeface="XCCW Joined 1a" panose="03050602040000000000" pitchFamily="66" charset="0"/>
              </a:rPr>
              <a:t>The colour of trees.</a:t>
            </a:r>
          </a:p>
          <a:p>
            <a:pPr algn="ctr"/>
            <a:endParaRPr lang="en-GB" sz="3600" dirty="0">
              <a:solidFill>
                <a:srgbClr val="92D050"/>
              </a:solidFill>
              <a:latin typeface="XCCW Joined 1a" panose="03050602040000000000" pitchFamily="66" charset="0"/>
            </a:endParaRPr>
          </a:p>
          <a:p>
            <a:pPr algn="ctr"/>
            <a:r>
              <a:rPr lang="en-GB" sz="3600" dirty="0">
                <a:solidFill>
                  <a:srgbClr val="92D050"/>
                </a:solidFill>
                <a:latin typeface="XCCW Joined 1a" panose="03050602040000000000" pitchFamily="66" charset="0"/>
              </a:rPr>
              <a:t>Pray to say thank you for our wonderful world.</a:t>
            </a:r>
          </a:p>
          <a:p>
            <a:pPr algn="ctr"/>
            <a:endParaRPr lang="en-GB" sz="3600" dirty="0">
              <a:solidFill>
                <a:srgbClr val="FF0000"/>
              </a:solidFill>
            </a:endParaRPr>
          </a:p>
          <a:p>
            <a:endParaRPr lang="en-GB" sz="3600" dirty="0">
              <a:latin typeface="XCCW Joined 1a" panose="03050602040000000000" pitchFamily="66" charset="0"/>
            </a:endParaRPr>
          </a:p>
        </p:txBody>
      </p:sp>
    </p:spTree>
    <p:extLst>
      <p:ext uri="{BB962C8B-B14F-4D97-AF65-F5344CB8AC3E}">
        <p14:creationId xmlns:p14="http://schemas.microsoft.com/office/powerpoint/2010/main" val="14707853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Free Jelly Bean Clipart, Download Free Clip Art, Free Clip Art on ..."/>
          <p:cNvPicPr>
            <a:picLocks noChangeAspect="1" noChangeArrowheads="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229461" y="1493699"/>
            <a:ext cx="2763182" cy="3962884"/>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p:cNvSpPr txBox="1"/>
          <p:nvPr/>
        </p:nvSpPr>
        <p:spPr>
          <a:xfrm>
            <a:off x="198784" y="377687"/>
            <a:ext cx="6788426" cy="7294305"/>
          </a:xfrm>
          <a:prstGeom prst="rect">
            <a:avLst/>
          </a:prstGeom>
          <a:noFill/>
        </p:spPr>
        <p:txBody>
          <a:bodyPr wrap="square" rtlCol="0">
            <a:spAutoFit/>
          </a:bodyPr>
          <a:lstStyle/>
          <a:p>
            <a:pPr algn="ctr"/>
            <a:r>
              <a:rPr lang="en-GB" sz="3600" dirty="0">
                <a:latin typeface="XCCW Joined 1a" panose="03050602040000000000" pitchFamily="66" charset="0"/>
              </a:rPr>
              <a:t>Jelly bean prayers</a:t>
            </a:r>
          </a:p>
          <a:p>
            <a:pPr algn="ctr"/>
            <a:endParaRPr lang="en-GB" sz="3600" dirty="0">
              <a:latin typeface="XCCW Joined 1a" panose="03050602040000000000" pitchFamily="66" charset="0"/>
            </a:endParaRPr>
          </a:p>
          <a:p>
            <a:pPr algn="ctr"/>
            <a:r>
              <a:rPr lang="en-GB" sz="3600" dirty="0">
                <a:solidFill>
                  <a:schemeClr val="accent1"/>
                </a:solidFill>
                <a:latin typeface="XCCW Joined 1a" panose="03050602040000000000" pitchFamily="66" charset="0"/>
              </a:rPr>
              <a:t>Blue</a:t>
            </a:r>
          </a:p>
          <a:p>
            <a:pPr algn="ctr"/>
            <a:endParaRPr lang="en-GB" sz="3600" dirty="0">
              <a:solidFill>
                <a:schemeClr val="accent1"/>
              </a:solidFill>
              <a:latin typeface="XCCW Joined 1a" panose="03050602040000000000" pitchFamily="66" charset="0"/>
            </a:endParaRPr>
          </a:p>
          <a:p>
            <a:pPr algn="ctr"/>
            <a:r>
              <a:rPr lang="en-GB" sz="3600" dirty="0">
                <a:solidFill>
                  <a:schemeClr val="accent1"/>
                </a:solidFill>
                <a:latin typeface="XCCW Joined 1a" panose="03050602040000000000" pitchFamily="66" charset="0"/>
              </a:rPr>
              <a:t>The colour of water.</a:t>
            </a:r>
          </a:p>
          <a:p>
            <a:pPr algn="ctr"/>
            <a:endParaRPr lang="en-GB" sz="3600" dirty="0">
              <a:solidFill>
                <a:schemeClr val="accent1"/>
              </a:solidFill>
              <a:latin typeface="XCCW Joined 1a" panose="03050602040000000000" pitchFamily="66" charset="0"/>
            </a:endParaRPr>
          </a:p>
          <a:p>
            <a:pPr algn="ctr"/>
            <a:r>
              <a:rPr lang="en-GB" sz="3600" dirty="0">
                <a:solidFill>
                  <a:schemeClr val="accent1"/>
                </a:solidFill>
                <a:latin typeface="XCCW Joined 1a" panose="03050602040000000000" pitchFamily="66" charset="0"/>
              </a:rPr>
              <a:t>The colour of day.</a:t>
            </a:r>
          </a:p>
          <a:p>
            <a:pPr algn="ctr"/>
            <a:endParaRPr lang="en-GB" sz="3600" dirty="0">
              <a:solidFill>
                <a:schemeClr val="accent1"/>
              </a:solidFill>
              <a:latin typeface="XCCW Joined 1a" panose="03050602040000000000" pitchFamily="66" charset="0"/>
            </a:endParaRPr>
          </a:p>
          <a:p>
            <a:pPr algn="ctr"/>
            <a:r>
              <a:rPr lang="en-GB" sz="3600" dirty="0">
                <a:solidFill>
                  <a:schemeClr val="accent1"/>
                </a:solidFill>
                <a:latin typeface="XCCW Joined 1a" panose="03050602040000000000" pitchFamily="66" charset="0"/>
              </a:rPr>
              <a:t>Pray for the people of the world to have water and praise for each new day.</a:t>
            </a:r>
          </a:p>
          <a:p>
            <a:pPr algn="ctr"/>
            <a:endParaRPr lang="en-GB" sz="3600" dirty="0">
              <a:solidFill>
                <a:srgbClr val="FF0000"/>
              </a:solidFill>
            </a:endParaRPr>
          </a:p>
          <a:p>
            <a:endParaRPr lang="en-GB" sz="3600" dirty="0">
              <a:latin typeface="XCCW Joined 1a" panose="03050602040000000000" pitchFamily="66" charset="0"/>
            </a:endParaRPr>
          </a:p>
        </p:txBody>
      </p:sp>
    </p:spTree>
    <p:extLst>
      <p:ext uri="{BB962C8B-B14F-4D97-AF65-F5344CB8AC3E}">
        <p14:creationId xmlns:p14="http://schemas.microsoft.com/office/powerpoint/2010/main" val="26707940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Free Jelly Bean Clipart, Download Free Clip Art, Free Clip Art on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29461" y="1493699"/>
            <a:ext cx="2700566" cy="3873082"/>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p:cNvSpPr txBox="1"/>
          <p:nvPr/>
        </p:nvSpPr>
        <p:spPr>
          <a:xfrm>
            <a:off x="188845" y="447260"/>
            <a:ext cx="6788426" cy="6740307"/>
          </a:xfrm>
          <a:prstGeom prst="rect">
            <a:avLst/>
          </a:prstGeom>
          <a:noFill/>
        </p:spPr>
        <p:txBody>
          <a:bodyPr wrap="square" rtlCol="0">
            <a:spAutoFit/>
          </a:bodyPr>
          <a:lstStyle/>
          <a:p>
            <a:pPr algn="ctr"/>
            <a:r>
              <a:rPr lang="en-GB" sz="3600" dirty="0">
                <a:latin typeface="XCCW Joined 1a" panose="03050602040000000000" pitchFamily="66" charset="0"/>
              </a:rPr>
              <a:t>Jelly bean prayers</a:t>
            </a:r>
          </a:p>
          <a:p>
            <a:pPr algn="ctr"/>
            <a:endParaRPr lang="en-GB" sz="3600" dirty="0">
              <a:latin typeface="XCCW Joined 1a" panose="03050602040000000000" pitchFamily="66" charset="0"/>
            </a:endParaRPr>
          </a:p>
          <a:p>
            <a:pPr algn="ctr"/>
            <a:r>
              <a:rPr lang="en-GB" sz="3600" dirty="0">
                <a:solidFill>
                  <a:srgbClr val="7030A0"/>
                </a:solidFill>
                <a:latin typeface="XCCW Joined 1a" panose="03050602040000000000" pitchFamily="66" charset="0"/>
              </a:rPr>
              <a:t>Purple</a:t>
            </a:r>
          </a:p>
          <a:p>
            <a:pPr algn="ctr"/>
            <a:endParaRPr lang="en-GB" sz="3600" dirty="0">
              <a:solidFill>
                <a:srgbClr val="7030A0"/>
              </a:solidFill>
              <a:latin typeface="XCCW Joined 1a" panose="03050602040000000000" pitchFamily="66" charset="0"/>
            </a:endParaRPr>
          </a:p>
          <a:p>
            <a:pPr algn="ctr"/>
            <a:r>
              <a:rPr lang="en-GB" sz="3600" dirty="0">
                <a:solidFill>
                  <a:srgbClr val="7030A0"/>
                </a:solidFill>
                <a:latin typeface="XCCW Joined 1a" panose="03050602040000000000" pitchFamily="66" charset="0"/>
              </a:rPr>
              <a:t>The colour for sorry and repentance.</a:t>
            </a:r>
          </a:p>
          <a:p>
            <a:pPr algn="ctr"/>
            <a:endParaRPr lang="en-GB" sz="3600" dirty="0">
              <a:solidFill>
                <a:srgbClr val="7030A0"/>
              </a:solidFill>
              <a:latin typeface="XCCW Joined 1a" panose="03050602040000000000" pitchFamily="66" charset="0"/>
            </a:endParaRPr>
          </a:p>
          <a:p>
            <a:pPr algn="ctr"/>
            <a:r>
              <a:rPr lang="en-GB" sz="3600" dirty="0">
                <a:solidFill>
                  <a:srgbClr val="7030A0"/>
                </a:solidFill>
                <a:latin typeface="XCCW Joined 1a" panose="03050602040000000000" pitchFamily="66" charset="0"/>
              </a:rPr>
              <a:t>Pray for something you have done wrong and ask for forgiveness.</a:t>
            </a:r>
          </a:p>
          <a:p>
            <a:pPr algn="ctr"/>
            <a:endParaRPr lang="en-GB" sz="3600" dirty="0">
              <a:solidFill>
                <a:srgbClr val="FF0000"/>
              </a:solidFill>
            </a:endParaRPr>
          </a:p>
          <a:p>
            <a:endParaRPr lang="en-GB" sz="3600" dirty="0">
              <a:latin typeface="XCCW Joined 1a" panose="03050602040000000000" pitchFamily="66" charset="0"/>
            </a:endParaRPr>
          </a:p>
        </p:txBody>
      </p:sp>
    </p:spTree>
    <p:extLst>
      <p:ext uri="{BB962C8B-B14F-4D97-AF65-F5344CB8AC3E}">
        <p14:creationId xmlns:p14="http://schemas.microsoft.com/office/powerpoint/2010/main" val="3802549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TotalTime>
  <Words>391</Words>
  <Application>Microsoft Office PowerPoint</Application>
  <PresentationFormat>Widescreen</PresentationFormat>
  <Paragraphs>87</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XCCW Joined 1a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SMCS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Jemma Coulson</dc:creator>
  <cp:lastModifiedBy>Rachel Jessup</cp:lastModifiedBy>
  <cp:revision>10</cp:revision>
  <dcterms:created xsi:type="dcterms:W3CDTF">2020-05-27T11:19:57Z</dcterms:created>
  <dcterms:modified xsi:type="dcterms:W3CDTF">2020-11-23T16:39:53Z</dcterms:modified>
</cp:coreProperties>
</file>