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Jessup" userId="30f7e96d-9bb6-4bfa-b1a1-6099f94ca007" providerId="ADAL" clId="{36E0CCBA-C7E8-43B2-8FD4-98B029AF0947}"/>
    <pc:docChg chg="delSld modSld sldOrd">
      <pc:chgData name="Rachel Jessup" userId="30f7e96d-9bb6-4bfa-b1a1-6099f94ca007" providerId="ADAL" clId="{36E0CCBA-C7E8-43B2-8FD4-98B029AF0947}" dt="2020-11-24T09:56:41.601" v="6" actId="47"/>
      <pc:docMkLst>
        <pc:docMk/>
      </pc:docMkLst>
      <pc:sldChg chg="modSp mod">
        <pc:chgData name="Rachel Jessup" userId="30f7e96d-9bb6-4bfa-b1a1-6099f94ca007" providerId="ADAL" clId="{36E0CCBA-C7E8-43B2-8FD4-98B029AF0947}" dt="2020-11-24T09:54:55.165" v="3" actId="20577"/>
        <pc:sldMkLst>
          <pc:docMk/>
          <pc:sldMk cId="937903576" sldId="257"/>
        </pc:sldMkLst>
        <pc:spChg chg="mod">
          <ac:chgData name="Rachel Jessup" userId="30f7e96d-9bb6-4bfa-b1a1-6099f94ca007" providerId="ADAL" clId="{36E0CCBA-C7E8-43B2-8FD4-98B029AF0947}" dt="2020-11-24T09:54:55.165" v="3" actId="20577"/>
          <ac:spMkLst>
            <pc:docMk/>
            <pc:sldMk cId="937903576" sldId="257"/>
            <ac:spMk id="2" creationId="{00000000-0000-0000-0000-000000000000}"/>
          </ac:spMkLst>
        </pc:spChg>
      </pc:sldChg>
      <pc:sldChg chg="ord">
        <pc:chgData name="Rachel Jessup" userId="30f7e96d-9bb6-4bfa-b1a1-6099f94ca007" providerId="ADAL" clId="{36E0CCBA-C7E8-43B2-8FD4-98B029AF0947}" dt="2020-11-24T09:56:23.228" v="5"/>
        <pc:sldMkLst>
          <pc:docMk/>
          <pc:sldMk cId="3235591460" sldId="265"/>
        </pc:sldMkLst>
      </pc:sldChg>
      <pc:sldChg chg="del">
        <pc:chgData name="Rachel Jessup" userId="30f7e96d-9bb6-4bfa-b1a1-6099f94ca007" providerId="ADAL" clId="{36E0CCBA-C7E8-43B2-8FD4-98B029AF0947}" dt="2020-11-24T09:56:41.601" v="6" actId="47"/>
        <pc:sldMkLst>
          <pc:docMk/>
          <pc:sldMk cId="1718649044"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9DC103A-975B-4EC1-BC85-4090593A576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0502E-C049-4256-903B-F7648D1ABAE5}" type="slidenum">
              <a:rPr lang="en-GB" smtClean="0"/>
              <a:t>‹#›</a:t>
            </a:fld>
            <a:endParaRPr lang="en-GB"/>
          </a:p>
        </p:txBody>
      </p:sp>
    </p:spTree>
    <p:extLst>
      <p:ext uri="{BB962C8B-B14F-4D97-AF65-F5344CB8AC3E}">
        <p14:creationId xmlns:p14="http://schemas.microsoft.com/office/powerpoint/2010/main" val="370856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DC103A-975B-4EC1-BC85-4090593A576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0502E-C049-4256-903B-F7648D1ABAE5}" type="slidenum">
              <a:rPr lang="en-GB" smtClean="0"/>
              <a:t>‹#›</a:t>
            </a:fld>
            <a:endParaRPr lang="en-GB"/>
          </a:p>
        </p:txBody>
      </p:sp>
    </p:spTree>
    <p:extLst>
      <p:ext uri="{BB962C8B-B14F-4D97-AF65-F5344CB8AC3E}">
        <p14:creationId xmlns:p14="http://schemas.microsoft.com/office/powerpoint/2010/main" val="428482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DC103A-975B-4EC1-BC85-4090593A576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0502E-C049-4256-903B-F7648D1ABAE5}" type="slidenum">
              <a:rPr lang="en-GB" smtClean="0"/>
              <a:t>‹#›</a:t>
            </a:fld>
            <a:endParaRPr lang="en-GB"/>
          </a:p>
        </p:txBody>
      </p:sp>
    </p:spTree>
    <p:extLst>
      <p:ext uri="{BB962C8B-B14F-4D97-AF65-F5344CB8AC3E}">
        <p14:creationId xmlns:p14="http://schemas.microsoft.com/office/powerpoint/2010/main" val="190538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DC103A-975B-4EC1-BC85-4090593A576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0502E-C049-4256-903B-F7648D1ABAE5}" type="slidenum">
              <a:rPr lang="en-GB" smtClean="0"/>
              <a:t>‹#›</a:t>
            </a:fld>
            <a:endParaRPr lang="en-GB"/>
          </a:p>
        </p:txBody>
      </p:sp>
    </p:spTree>
    <p:extLst>
      <p:ext uri="{BB962C8B-B14F-4D97-AF65-F5344CB8AC3E}">
        <p14:creationId xmlns:p14="http://schemas.microsoft.com/office/powerpoint/2010/main" val="419036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DC103A-975B-4EC1-BC85-4090593A576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0502E-C049-4256-903B-F7648D1ABAE5}" type="slidenum">
              <a:rPr lang="en-GB" smtClean="0"/>
              <a:t>‹#›</a:t>
            </a:fld>
            <a:endParaRPr lang="en-GB"/>
          </a:p>
        </p:txBody>
      </p:sp>
    </p:spTree>
    <p:extLst>
      <p:ext uri="{BB962C8B-B14F-4D97-AF65-F5344CB8AC3E}">
        <p14:creationId xmlns:p14="http://schemas.microsoft.com/office/powerpoint/2010/main" val="127882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9DC103A-975B-4EC1-BC85-4090593A576C}"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0502E-C049-4256-903B-F7648D1ABAE5}" type="slidenum">
              <a:rPr lang="en-GB" smtClean="0"/>
              <a:t>‹#›</a:t>
            </a:fld>
            <a:endParaRPr lang="en-GB"/>
          </a:p>
        </p:txBody>
      </p:sp>
    </p:spTree>
    <p:extLst>
      <p:ext uri="{BB962C8B-B14F-4D97-AF65-F5344CB8AC3E}">
        <p14:creationId xmlns:p14="http://schemas.microsoft.com/office/powerpoint/2010/main" val="349081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9DC103A-975B-4EC1-BC85-4090593A576C}" type="datetimeFigureOut">
              <a:rPr lang="en-GB" smtClean="0"/>
              <a:t>24/11/2020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80502E-C049-4256-903B-F7648D1ABAE5}" type="slidenum">
              <a:rPr lang="en-GB" smtClean="0"/>
              <a:t>‹#›</a:t>
            </a:fld>
            <a:endParaRPr lang="en-GB"/>
          </a:p>
        </p:txBody>
      </p:sp>
    </p:spTree>
    <p:extLst>
      <p:ext uri="{BB962C8B-B14F-4D97-AF65-F5344CB8AC3E}">
        <p14:creationId xmlns:p14="http://schemas.microsoft.com/office/powerpoint/2010/main" val="168694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9DC103A-975B-4EC1-BC85-4090593A576C}" type="datetimeFigureOut">
              <a:rPr lang="en-GB" smtClean="0"/>
              <a:t>24/11/2020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80502E-C049-4256-903B-F7648D1ABAE5}" type="slidenum">
              <a:rPr lang="en-GB" smtClean="0"/>
              <a:t>‹#›</a:t>
            </a:fld>
            <a:endParaRPr lang="en-GB"/>
          </a:p>
        </p:txBody>
      </p:sp>
    </p:spTree>
    <p:extLst>
      <p:ext uri="{BB962C8B-B14F-4D97-AF65-F5344CB8AC3E}">
        <p14:creationId xmlns:p14="http://schemas.microsoft.com/office/powerpoint/2010/main" val="15344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C103A-975B-4EC1-BC85-4090593A576C}" type="datetimeFigureOut">
              <a:rPr lang="en-GB" smtClean="0"/>
              <a:t>24/11/2020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80502E-C049-4256-903B-F7648D1ABAE5}" type="slidenum">
              <a:rPr lang="en-GB" smtClean="0"/>
              <a:t>‹#›</a:t>
            </a:fld>
            <a:endParaRPr lang="en-GB"/>
          </a:p>
        </p:txBody>
      </p:sp>
    </p:spTree>
    <p:extLst>
      <p:ext uri="{BB962C8B-B14F-4D97-AF65-F5344CB8AC3E}">
        <p14:creationId xmlns:p14="http://schemas.microsoft.com/office/powerpoint/2010/main" val="12555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DC103A-975B-4EC1-BC85-4090593A576C}"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0502E-C049-4256-903B-F7648D1ABAE5}" type="slidenum">
              <a:rPr lang="en-GB" smtClean="0"/>
              <a:t>‹#›</a:t>
            </a:fld>
            <a:endParaRPr lang="en-GB"/>
          </a:p>
        </p:txBody>
      </p:sp>
    </p:spTree>
    <p:extLst>
      <p:ext uri="{BB962C8B-B14F-4D97-AF65-F5344CB8AC3E}">
        <p14:creationId xmlns:p14="http://schemas.microsoft.com/office/powerpoint/2010/main" val="241788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DC103A-975B-4EC1-BC85-4090593A576C}"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0502E-C049-4256-903B-F7648D1ABAE5}" type="slidenum">
              <a:rPr lang="en-GB" smtClean="0"/>
              <a:t>‹#›</a:t>
            </a:fld>
            <a:endParaRPr lang="en-GB"/>
          </a:p>
        </p:txBody>
      </p:sp>
    </p:spTree>
    <p:extLst>
      <p:ext uri="{BB962C8B-B14F-4D97-AF65-F5344CB8AC3E}">
        <p14:creationId xmlns:p14="http://schemas.microsoft.com/office/powerpoint/2010/main" val="172446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C103A-975B-4EC1-BC85-4090593A576C}" type="datetimeFigureOut">
              <a:rPr lang="en-GB" smtClean="0"/>
              <a:t>24/11/2020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0502E-C049-4256-903B-F7648D1ABAE5}" type="slidenum">
              <a:rPr lang="en-GB" smtClean="0"/>
              <a:t>‹#›</a:t>
            </a:fld>
            <a:endParaRPr lang="en-GB"/>
          </a:p>
        </p:txBody>
      </p:sp>
    </p:spTree>
    <p:extLst>
      <p:ext uri="{BB962C8B-B14F-4D97-AF65-F5344CB8AC3E}">
        <p14:creationId xmlns:p14="http://schemas.microsoft.com/office/powerpoint/2010/main" val="475932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pitome: Healing and the Power of Pray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7715" cy="6858000"/>
          </a:xfrm>
          <a:prstGeom prst="rect">
            <a:avLst/>
          </a:prstGeom>
        </p:spPr>
      </p:pic>
      <p:pic>
        <p:nvPicPr>
          <p:cNvPr id="5" name="Picture 4" descr="Indra's ne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714" y="0"/>
            <a:ext cx="7614285" cy="5715000"/>
          </a:xfrm>
          <a:prstGeom prst="rect">
            <a:avLst/>
          </a:prstGeom>
        </p:spPr>
      </p:pic>
      <p:sp>
        <p:nvSpPr>
          <p:cNvPr id="6" name="TextBox 5"/>
          <p:cNvSpPr txBox="1"/>
          <p:nvPr/>
        </p:nvSpPr>
        <p:spPr>
          <a:xfrm>
            <a:off x="4750904" y="5893904"/>
            <a:ext cx="7235687" cy="707886"/>
          </a:xfrm>
          <a:prstGeom prst="rect">
            <a:avLst/>
          </a:prstGeom>
          <a:noFill/>
        </p:spPr>
        <p:txBody>
          <a:bodyPr wrap="square" rtlCol="0">
            <a:spAutoFit/>
          </a:bodyPr>
          <a:lstStyle/>
          <a:p>
            <a:pPr algn="ctr"/>
            <a:r>
              <a:rPr lang="en-GB" sz="4000" dirty="0">
                <a:latin typeface="XCCW Joined 1a" panose="03050602040000000000" pitchFamily="66" charset="0"/>
              </a:rPr>
              <a:t>Prayer Webs</a:t>
            </a:r>
          </a:p>
        </p:txBody>
      </p:sp>
    </p:spTree>
    <p:extLst>
      <p:ext uri="{BB962C8B-B14F-4D97-AF65-F5344CB8AC3E}">
        <p14:creationId xmlns:p14="http://schemas.microsoft.com/office/powerpoint/2010/main" val="1341125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2644" y="1286922"/>
            <a:ext cx="4459356" cy="4154984"/>
          </a:xfrm>
          <a:prstGeom prst="rect">
            <a:avLst/>
          </a:prstGeom>
          <a:noFill/>
        </p:spPr>
        <p:txBody>
          <a:bodyPr wrap="square" rtlCol="0">
            <a:spAutoFit/>
          </a:bodyPr>
          <a:lstStyle/>
          <a:p>
            <a:pPr algn="ctr"/>
            <a:r>
              <a:rPr lang="en-GB" sz="2400" dirty="0">
                <a:latin typeface="XCCW Joined 1a" panose="03050602040000000000" pitchFamily="66" charset="0"/>
              </a:rPr>
              <a:t>Revisit nails if you want to think about them again. </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As you move and wind your string around the nails you will create a ‘web’ effect.</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A prayer web.</a:t>
            </a:r>
          </a:p>
        </p:txBody>
      </p:sp>
      <p:pic>
        <p:nvPicPr>
          <p:cNvPr id="7170" name="Picture 2" descr="https://lh3.googleusercontent.com/Y_Z_qQ3kQP_not3_EtKY9QBHf1pFCvbR2R7F1wKbgB_N5XUV6IeYIb7bvZ8d-aRO9D41Dlo3TyUyshI-RnGfQMcAz2F2-pUXnNIceGKAfqFpEtB7pfCw_E_GiKRCibGq42TBkF5LehJzhtiR2c2lj0l0IKbcqT8siCfDVgMK27053M8PbdDXmTlLAFCWfxmsBAf37QcBdTWNErltEy0wpBs-iuLXhwSAwfdNbWI5dXAlVIJI-UdF6lLFGJagHPQdMGpNvytwfVAllK1p7-qPL7m4dCZMinvdnOLMD9-CCVbsxzG0hVtNYbrI4zlcadCBR_8lZSaDB9P0TmK3ytdw8KN1GAoXL7bad-FdcV1wYNItYk8f83Khy_39KYTnmPwcuV7-GAhwqi7b6jIaUEA0xzvh8wliERDmRkba4ToeQjMaJHpwresOyDJe9YSTwyEU_xKbFxj4Tp9ZqjX4TazvlOOlkGrXWqVuSvAH83VHTWV6eRXFW6OIkGu8J_-ZwK1BVNJgmGUbIwQ0QyCTuZrXmoZTRDbzxFg5fD99I2dmwvOsjBBg1NX2wlPCSZGjdGBpYzAYg8r2z8gphHbdctv1rAsiqtty7rH-HbHUEEaL2-jL34I4D7A3v3Dc29-CgW4NgHjCmk7GVdqJ0SCWmHw6EXuLI0K5mSLFXR0XNgXOD8BZD-4iNFtoovsjoVGIiA=w1218-h914-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521458"/>
            <a:ext cx="7577070" cy="568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12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h3.googleusercontent.com/xd5Z2czwAwRJzIjbp6q3MkAHcgPmXStrmaXCS7Nj8Wuh8v8aqGQJSY0ye0Ax07Q9Gzs2wc8zHwFul8shHtpXGUoqF2k7tzi9fveiihmdt2DkMlpQTy_OGYq39qt3ZiK7Rp5TGl2miVSkqCP22vPBbvxkn2KZFNtSijPkzKodXYAeLjE1zF7RJlIhvBoiPfDu6amgfo5x-GWXQ5zkfb5rJhDs_DjWo4TaawPO0FvfT78a2-b_EvkIqjIDlPUn0GwHZRapQpJsi5Io9L9nIeFEM6ol5k9FfnXZvaqo6aixT0UupxX_M48ccnguSqC-OcN1UdE9NgguQptqyY1D3TOQFBJbTdw8cv8Tcs-IQ-KmDZPIlnKN72KpKuuJqRBnnOqFBWucPiKdoe2zb0mGo8NhPN2-tJXbjumV7zqLW_dQgGwgCqgpwLsxm7r59wOpNDjgwuDnHdWf106KegUtdfE3GPmSHDJogFqQpvbAs2JMPXCNU63AHaSz0ZMfpt1DngELB5otPMPONyKx_AE0SNhJ7fUhfJ3CntAjXXPeBPKAs4ehuF5T6sQFsS3WLdwRjbpbrl0LfXSknkihJOZy8NNQYgKXHz2vD0wlgn1jjboWRV7w7vLTrw9UeRbD7NzA-Kq2EBtsUq46gCCRUZhZpcMIt7eY5niAGEFbVP66HnaXGUZVZ9Xq_eLXWQJwECaL5A=w1218-h914-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340"/>
            <a:ext cx="7848600" cy="58896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32644" y="888352"/>
            <a:ext cx="4459356" cy="4893647"/>
          </a:xfrm>
          <a:prstGeom prst="rect">
            <a:avLst/>
          </a:prstGeom>
          <a:noFill/>
        </p:spPr>
        <p:txBody>
          <a:bodyPr wrap="square" rtlCol="0">
            <a:spAutoFit/>
          </a:bodyPr>
          <a:lstStyle/>
          <a:p>
            <a:pPr algn="ctr"/>
            <a:r>
              <a:rPr lang="en-GB" sz="2400" dirty="0">
                <a:latin typeface="XCCW Joined 1a" panose="03050602040000000000" pitchFamily="66" charset="0"/>
              </a:rPr>
              <a:t>This was my final prayer web.</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The best thing about creating prayer webs is you can keep them or slowly unwind the yarn, taking those moments to be silent, safely remove the nails and place them away for another day of creative prayer.</a:t>
            </a:r>
          </a:p>
        </p:txBody>
      </p:sp>
    </p:spTree>
    <p:extLst>
      <p:ext uri="{BB962C8B-B14F-4D97-AF65-F5344CB8AC3E}">
        <p14:creationId xmlns:p14="http://schemas.microsoft.com/office/powerpoint/2010/main" val="323559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331" y="109331"/>
            <a:ext cx="11807687" cy="5693866"/>
          </a:xfrm>
          <a:prstGeom prst="rect">
            <a:avLst/>
          </a:prstGeom>
          <a:noFill/>
        </p:spPr>
        <p:txBody>
          <a:bodyPr wrap="square" rtlCol="0">
            <a:spAutoFit/>
          </a:bodyPr>
          <a:lstStyle/>
          <a:p>
            <a:pPr algn="ctr"/>
            <a:r>
              <a:rPr lang="en-GB" sz="2800" dirty="0">
                <a:latin typeface="XCCW Joined 1a" panose="03050602040000000000" pitchFamily="66" charset="0"/>
              </a:rPr>
              <a:t>You can say a prayer in many different ways.</a:t>
            </a:r>
          </a:p>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Prayers are not only said in the hall for Collective Worship or before leaving the school day.</a:t>
            </a:r>
          </a:p>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There are many different ways to pray and speak to God. Over the next few RE lessons you will be able to explore prayer and how to become more spiritual through practical and creative ways. </a:t>
            </a:r>
          </a:p>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However, you do not need to say prayers to God if you do not want to. You can spend a small amount of time in the day to be still, reflective, thinking of others or the things you are grateful for in your life. You can use these prayer ideas as stimulus.</a:t>
            </a:r>
          </a:p>
        </p:txBody>
      </p:sp>
    </p:spTree>
    <p:extLst>
      <p:ext uri="{BB962C8B-B14F-4D97-AF65-F5344CB8AC3E}">
        <p14:creationId xmlns:p14="http://schemas.microsoft.com/office/powerpoint/2010/main" val="93790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994" y="149087"/>
            <a:ext cx="4900767" cy="6529594"/>
          </a:xfrm>
          <a:prstGeom prst="rect">
            <a:avLst/>
          </a:prstGeom>
        </p:spPr>
      </p:pic>
      <p:sp>
        <p:nvSpPr>
          <p:cNvPr id="3" name="TextBox 2"/>
          <p:cNvSpPr txBox="1"/>
          <p:nvPr/>
        </p:nvSpPr>
        <p:spPr>
          <a:xfrm>
            <a:off x="5257800" y="566951"/>
            <a:ext cx="6778487" cy="5693866"/>
          </a:xfrm>
          <a:prstGeom prst="rect">
            <a:avLst/>
          </a:prstGeom>
          <a:noFill/>
        </p:spPr>
        <p:txBody>
          <a:bodyPr wrap="square" rtlCol="0">
            <a:spAutoFit/>
          </a:bodyPr>
          <a:lstStyle/>
          <a:p>
            <a:r>
              <a:rPr lang="en-GB" sz="3600" dirty="0">
                <a:latin typeface="XCCW Joined 1a" panose="03050602040000000000" pitchFamily="66" charset="0"/>
              </a:rPr>
              <a:t>To make a prayer web you will need:</a:t>
            </a:r>
          </a:p>
          <a:p>
            <a:endParaRPr lang="en-GB" sz="3600" dirty="0">
              <a:latin typeface="XCCW Joined 1a" panose="03050602040000000000" pitchFamily="66" charset="0"/>
            </a:endParaRPr>
          </a:p>
          <a:p>
            <a:pPr marL="571500" indent="-571500">
              <a:buFont typeface="Arial" panose="020B0604020202020204" pitchFamily="34" charset="0"/>
              <a:buChar char="•"/>
            </a:pPr>
            <a:r>
              <a:rPr lang="en-GB" sz="3600" dirty="0">
                <a:latin typeface="XCCW Joined 1a" panose="03050602040000000000" pitchFamily="66" charset="0"/>
              </a:rPr>
              <a:t>A piece of wood </a:t>
            </a:r>
            <a:r>
              <a:rPr lang="en-GB" sz="2000" dirty="0">
                <a:latin typeface="XCCW Joined 1a" panose="03050602040000000000" pitchFamily="66" charset="0"/>
              </a:rPr>
              <a:t>(we used a piece of old floor decking)</a:t>
            </a:r>
          </a:p>
          <a:p>
            <a:pPr marL="571500" indent="-571500">
              <a:buFont typeface="Arial" panose="020B0604020202020204" pitchFamily="34" charset="0"/>
              <a:buChar char="•"/>
            </a:pPr>
            <a:r>
              <a:rPr lang="en-GB" sz="3600" dirty="0">
                <a:latin typeface="XCCW Joined 1a" panose="03050602040000000000" pitchFamily="66" charset="0"/>
              </a:rPr>
              <a:t>A hammer</a:t>
            </a:r>
          </a:p>
          <a:p>
            <a:pPr marL="571500" indent="-571500">
              <a:buFont typeface="Arial" panose="020B0604020202020204" pitchFamily="34" charset="0"/>
              <a:buChar char="•"/>
            </a:pPr>
            <a:r>
              <a:rPr lang="en-GB" sz="3600" dirty="0">
                <a:latin typeface="XCCW Joined 1a" panose="03050602040000000000" pitchFamily="66" charset="0"/>
              </a:rPr>
              <a:t>5 nails</a:t>
            </a:r>
          </a:p>
          <a:p>
            <a:pPr marL="571500" indent="-571500">
              <a:buFont typeface="Arial" panose="020B0604020202020204" pitchFamily="34" charset="0"/>
              <a:buChar char="•"/>
            </a:pPr>
            <a:r>
              <a:rPr lang="en-GB" sz="3600" dirty="0">
                <a:latin typeface="XCCW Joined 1a" panose="03050602040000000000" pitchFamily="66" charset="0"/>
              </a:rPr>
              <a:t>Yarn or string</a:t>
            </a:r>
          </a:p>
          <a:p>
            <a:pPr marL="571500" indent="-571500">
              <a:buFont typeface="Arial" panose="020B0604020202020204" pitchFamily="34" charset="0"/>
              <a:buChar char="•"/>
            </a:pPr>
            <a:r>
              <a:rPr lang="en-GB" sz="3600" dirty="0">
                <a:latin typeface="XCCW Joined 1a" panose="03050602040000000000" pitchFamily="66" charset="0"/>
              </a:rPr>
              <a:t>Safety googles </a:t>
            </a:r>
            <a:r>
              <a:rPr lang="en-GB" sz="2000" dirty="0">
                <a:latin typeface="XCCW Joined 1a" panose="03050602040000000000" pitchFamily="66" charset="0"/>
              </a:rPr>
              <a:t>(if you have a pair)</a:t>
            </a:r>
          </a:p>
          <a:p>
            <a:pPr marL="571500" indent="-571500">
              <a:buFont typeface="Arial" panose="020B0604020202020204" pitchFamily="34" charset="0"/>
              <a:buChar char="•"/>
            </a:pPr>
            <a:r>
              <a:rPr lang="en-GB" sz="3600" dirty="0">
                <a:latin typeface="XCCW Joined 1a" panose="03050602040000000000" pitchFamily="66" charset="0"/>
              </a:rPr>
              <a:t>An adult to supervise</a:t>
            </a:r>
          </a:p>
        </p:txBody>
      </p:sp>
    </p:spTree>
    <p:extLst>
      <p:ext uri="{BB962C8B-B14F-4D97-AF65-F5344CB8AC3E}">
        <p14:creationId xmlns:p14="http://schemas.microsoft.com/office/powerpoint/2010/main" val="306214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QZ1cel8zG1iSlX6_sufpZxmNW5Wwu2IBcDxpqzEm229M6w_IDRUX8jHju8w9fU4nmnpNsdbB2o_uax-njll1gNXbvw318A1Ey4bND2EZ53b1qfVx2FzteEyaiFilxOyvq9qixrFkxsy87Hm2RymwF0hrGLAtG8yghLKKEGiDBPnoBNWBFFhnSjxPxoDscNYVlR6OgOhm9UC3CHk5798EDIVeQSlOkKSTBiTeTf9BuBCHicvXG4Lszmk4nKHdrRqlmBFRWk4qT6Gc9rC-dUZzLqCtqU4LxPXMu-A4UiMO-0NfsJvJxBzjQGaWDKzv1X77Ur81IJeU0j3q1xOd9hdEWyCBish1RQi-zCGldaGKdULf__SErGlNRNyRdyBO7qmnEAi8VmQ4a-2uctb5S6aiIfxTA2UxrvIl0N6KS7jh6itpBQuuqOdyUiyMi3Kd1hOS-2H9hJ8ZNBrOVzd-iUVK_6q69XVnEcU0ylJDHcsbVzc6xxdHQgjRqRflrnNzBnfa4Ckgge8fX4fAFZwkh2ie_L2HtwIdLj0JwkuS_U9e2hNoWA2dtSaZ6FyZnh2OipPCQrLJkGsJkcumH7YhXpRoZCKgJoNr_mm2e7Y7-vLpcKBuc1Bfjs_TZjooBKyv12Bsp7SHuKdQ7uXPkaBlSRqE_Tfq1R6NrRXLFdJAZhgGPZ3ENv66dDdzb488Cp7upg=w1218-h914-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1" y="629685"/>
            <a:ext cx="6062869" cy="55509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79703" y="122789"/>
            <a:ext cx="5526157" cy="3539430"/>
          </a:xfrm>
          <a:prstGeom prst="rect">
            <a:avLst/>
          </a:prstGeom>
          <a:noFill/>
        </p:spPr>
        <p:txBody>
          <a:bodyPr wrap="square" rtlCol="0">
            <a:spAutoFit/>
          </a:bodyPr>
          <a:lstStyle/>
          <a:p>
            <a:pPr algn="ctr"/>
            <a:r>
              <a:rPr lang="en-GB" sz="3200" dirty="0">
                <a:latin typeface="XCCW Joined 1a" panose="03050602040000000000" pitchFamily="66" charset="0"/>
              </a:rPr>
              <a:t>First you need to hammer the 5 nails into the piece of wood.</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Space them out, not too close.</a:t>
            </a:r>
          </a:p>
        </p:txBody>
      </p:sp>
      <p:pic>
        <p:nvPicPr>
          <p:cNvPr id="1028" name="Picture 4" descr="https://lh3.googleusercontent.com/8JJVvmiUx6jOUZ4ZxYoqozRu-kGUzf2Zv1VM3wf_S2lhNWHEJbc9mtGp6opE_YXAk0v1E8Y92tINAn4GYlp9gHaz6K6pwLNpsKYHcKs4Ajo6xI-kGt8epZuB1VncHTjCR2Gcy4KLKIDO6fM7LiG3r40xiDtfjUOwhWgQHc300pWE72rzjWOaQi73s3yHYX--_rjkAhVZzOwrBSgf4m0fguhzfRbdjOubp41Vk3lG8fT_0CdA0m1tx3lZ-CtJtdSpk-vk0Wr3Lb2pS45yypAsvZaSwAoPGad3HtDD7a5rDV7KItsq-X9VO8wlByJjQxhYunk7L8V02dVONnn0n0qsC3ImNhuk0YW9bMBO9DoAjtV3qgiOPTt5RpnHIlKclw1r7CPvKykJ3z5jZ3uZPKjjZKAQtJBuuqPHm6qE_wJJuFaX1002ubulyqiAaMVgnxtEZEOw4HINbCkpcCE6SYVEm0zGuaMNVjLOPA99mrD10celonUxFdB_Z6h4fWxtPlbKHWoB45Fgh2yy6jNp8YhlMdmaZABlpkA_aQjpipsnNi9zS0jwKsTp-aAhoKjH6V_uNYk6JCmLXn8aFg4wgjUGcGZSGFOEIcFg6RyKry5zCPEMJ6xHd2cKywYfCALpAl_w4curF53ueF-q7lS38bZo6J2XFiChT7cT6FzL1pAHGuqEBO_RtnmXZl9OOP1VBw=w686-h914-no?authuser=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8420" y="3648713"/>
            <a:ext cx="2408721" cy="320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99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7vPjuWw68q2cr4JmUVzi63GFd9O2lO3kwgFo-mQ_aLj-Pp7Ox5vH7cA9lQId8aVHrp92JKXRhzcflPuV2TVcw67DWt97tMpcd7CC3OSsKMSfJYd2RZC5Z0QmX5q4QHXX3kMo6YfrwfRedUYt4Hyz_jB0dDz37hzOFvg4hpc_imDZnsf1PFdQ4xzPRCX0elIfjUmCUTmGFgf3siwth097OwwfUJhaHkC6IL3OeDjWEhtj_wzwFwVCThsORurOesZDfDNf4C3TH5x9ANml0YQnfm76N5O1VvFTTOEDQvvYwM7Qk2OZgMxfhmgrnUEry7WzXQV_YosDLDIwoFELuQXqhZz5Vjsm77s2uEt0TMaNUhuiKcYtzYdgnvW0kKsyg6Y-NksXhcU63ekFH4714HAxVk3Edq2TnyQAm5z3VaNKhqB0ZPudpwSEGG7F_ACQwfMOSx-bBMsO8PysYhT2SuL5MIdkrlYD02dWHEvA5FNvlo0F_LzNUkndgY0HimzPDttCVU9nsudKL4OYHposHvm1gjGzfpsqCFj6iPVNl-7yKRjlv4Tg0Ztp2qaGHmDGZHwvzbYWkZSKAxykPQYOP4yYtgz0NmXkK-qRj9qH60zqorZPy5pRlYReTIm6RVylPub_ErZlLLEoV0HlOH9GgAfvh7hiNMUu-qUXJCrYe0fo2O2LihUG-1k9fK2oH-zf7A=w1218-h914-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33" y="805070"/>
            <a:ext cx="6974296" cy="52335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23923" y="667262"/>
            <a:ext cx="4234069" cy="5509200"/>
          </a:xfrm>
          <a:prstGeom prst="rect">
            <a:avLst/>
          </a:prstGeom>
          <a:noFill/>
        </p:spPr>
        <p:txBody>
          <a:bodyPr wrap="square" rtlCol="0">
            <a:spAutoFit/>
          </a:bodyPr>
          <a:lstStyle/>
          <a:p>
            <a:pPr algn="ctr"/>
            <a:r>
              <a:rPr lang="en-GB" sz="3200" dirty="0">
                <a:latin typeface="XCCW Joined 1a" panose="03050602040000000000" pitchFamily="66" charset="0"/>
              </a:rPr>
              <a:t>You will have 5 nails, spaced out across the piece of wood.</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You need to make sure the nails do not wobble and are secure in the wood.</a:t>
            </a:r>
          </a:p>
        </p:txBody>
      </p:sp>
    </p:spTree>
    <p:extLst>
      <p:ext uri="{BB962C8B-B14F-4D97-AF65-F5344CB8AC3E}">
        <p14:creationId xmlns:p14="http://schemas.microsoft.com/office/powerpoint/2010/main" val="306189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7vPjuWw68q2cr4JmUVzi63GFd9O2lO3kwgFo-mQ_aLj-Pp7Ox5vH7cA9lQId8aVHrp92JKXRhzcflPuV2TVcw67DWt97tMpcd7CC3OSsKMSfJYd2RZC5Z0QmX5q4QHXX3kMo6YfrwfRedUYt4Hyz_jB0dDz37hzOFvg4hpc_imDZnsf1PFdQ4xzPRCX0elIfjUmCUTmGFgf3siwth097OwwfUJhaHkC6IL3OeDjWEhtj_wzwFwVCThsORurOesZDfDNf4C3TH5x9ANml0YQnfm76N5O1VvFTTOEDQvvYwM7Qk2OZgMxfhmgrnUEry7WzXQV_YosDLDIwoFELuQXqhZz5Vjsm77s2uEt0TMaNUhuiKcYtzYdgnvW0kKsyg6Y-NksXhcU63ekFH4714HAxVk3Edq2TnyQAm5z3VaNKhqB0ZPudpwSEGG7F_ACQwfMOSx-bBMsO8PysYhT2SuL5MIdkrlYD02dWHEvA5FNvlo0F_LzNUkndgY0HimzPDttCVU9nsudKL4OYHposHvm1gjGzfpsqCFj6iPVNl-7yKRjlv4Tg0Ztp2qaGHmDGZHwvzbYWkZSKAxykPQYOP4yYtgz0NmXkK-qRj9qH60zqorZPy5pRlYReTIm6RVylPub_ErZlLLEoV0HlOH9GgAfvh7hiNMUu-qUXJCrYe0fo2O2LihUG-1k9fK2oH-zf7A=w1218-h914-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33" y="805070"/>
            <a:ext cx="6974296" cy="52335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23923" y="667262"/>
            <a:ext cx="4234069" cy="5509200"/>
          </a:xfrm>
          <a:prstGeom prst="rect">
            <a:avLst/>
          </a:prstGeom>
          <a:noFill/>
        </p:spPr>
        <p:txBody>
          <a:bodyPr wrap="square" rtlCol="0">
            <a:spAutoFit/>
          </a:bodyPr>
          <a:lstStyle/>
          <a:p>
            <a:pPr algn="ctr"/>
            <a:r>
              <a:rPr lang="en-GB" sz="3200" dirty="0">
                <a:latin typeface="XCCW Joined 1a" panose="03050602040000000000" pitchFamily="66" charset="0"/>
              </a:rPr>
              <a:t>Remember how we think about prayer in 5s?</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Now I would like you to think that each nail represents a person or item or symbol in the world…</a:t>
            </a:r>
          </a:p>
        </p:txBody>
      </p:sp>
    </p:spTree>
    <p:extLst>
      <p:ext uri="{BB962C8B-B14F-4D97-AF65-F5344CB8AC3E}">
        <p14:creationId xmlns:p14="http://schemas.microsoft.com/office/powerpoint/2010/main" val="279859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lh3.googleusercontent.com/7vPjuWw68q2cr4JmUVzi63GFd9O2lO3kwgFo-mQ_aLj-Pp7Ox5vH7cA9lQId8aVHrp92JKXRhzcflPuV2TVcw67DWt97tMpcd7CC3OSsKMSfJYd2RZC5Z0QmX5q4QHXX3kMo6YfrwfRedUYt4Hyz_jB0dDz37hzOFvg4hpc_imDZnsf1PFdQ4xzPRCX0elIfjUmCUTmGFgf3siwth097OwwfUJhaHkC6IL3OeDjWEhtj_wzwFwVCThsORurOesZDfDNf4C3TH5x9ANml0YQnfm76N5O1VvFTTOEDQvvYwM7Qk2OZgMxfhmgrnUEry7WzXQV_YosDLDIwoFELuQXqhZz5Vjsm77s2uEt0TMaNUhuiKcYtzYdgnvW0kKsyg6Y-NksXhcU63ekFH4714HAxVk3Edq2TnyQAm5z3VaNKhqB0ZPudpwSEGG7F_ACQwfMOSx-bBMsO8PysYhT2SuL5MIdkrlYD02dWHEvA5FNvlo0F_LzNUkndgY0HimzPDttCVU9nsudKL4OYHposHvm1gjGzfpsqCFj6iPVNl-7yKRjlv4Tg0Ztp2qaGHmDGZHwvzbYWkZSKAxykPQYOP4yYtgz0NmXkK-qRj9qH60zqorZPy5pRlYReTIm6RVylPub_ErZlLLEoV0HlOH9GgAfvh7hiNMUu-qUXJCrYe0fo2O2LihUG-1k9fK2oH-zf7A=w1218-h914-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l="36296" t="14723" b="37650"/>
          <a:stretch/>
        </p:blipFill>
        <p:spPr bwMode="auto">
          <a:xfrm>
            <a:off x="3617843" y="2594114"/>
            <a:ext cx="4499691" cy="252453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240157" y="3856383"/>
            <a:ext cx="1133061" cy="95415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flipH="1">
            <a:off x="2226366" y="4701209"/>
            <a:ext cx="1292087" cy="13716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1" y="6072809"/>
            <a:ext cx="2782956" cy="523220"/>
          </a:xfrm>
          <a:prstGeom prst="rect">
            <a:avLst/>
          </a:prstGeom>
          <a:noFill/>
        </p:spPr>
        <p:txBody>
          <a:bodyPr wrap="square" rtlCol="0">
            <a:spAutoFit/>
          </a:bodyPr>
          <a:lstStyle/>
          <a:p>
            <a:pPr algn="ctr"/>
            <a:r>
              <a:rPr lang="en-GB" sz="2800" dirty="0">
                <a:latin typeface="XCCW Joined 1a" panose="03050602040000000000" pitchFamily="66" charset="0"/>
              </a:rPr>
              <a:t>My parents</a:t>
            </a:r>
          </a:p>
        </p:txBody>
      </p:sp>
      <p:sp>
        <p:nvSpPr>
          <p:cNvPr id="7" name="Oval 6"/>
          <p:cNvSpPr/>
          <p:nvPr/>
        </p:nvSpPr>
        <p:spPr>
          <a:xfrm>
            <a:off x="6523383" y="3965714"/>
            <a:ext cx="1133061" cy="95415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5509592" y="4810540"/>
            <a:ext cx="1292087" cy="13716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40427" y="6182140"/>
            <a:ext cx="3614530" cy="523220"/>
          </a:xfrm>
          <a:prstGeom prst="rect">
            <a:avLst/>
          </a:prstGeom>
          <a:noFill/>
        </p:spPr>
        <p:txBody>
          <a:bodyPr wrap="square" rtlCol="0">
            <a:spAutoFit/>
          </a:bodyPr>
          <a:lstStyle/>
          <a:p>
            <a:pPr algn="ctr"/>
            <a:r>
              <a:rPr lang="en-GB" sz="2800" dirty="0">
                <a:latin typeface="XCCW Joined 1a" panose="03050602040000000000" pitchFamily="66" charset="0"/>
              </a:rPr>
              <a:t>My best friend</a:t>
            </a:r>
          </a:p>
        </p:txBody>
      </p:sp>
      <p:sp>
        <p:nvSpPr>
          <p:cNvPr id="10" name="Oval 9"/>
          <p:cNvSpPr/>
          <p:nvPr/>
        </p:nvSpPr>
        <p:spPr>
          <a:xfrm>
            <a:off x="7105398" y="2594114"/>
            <a:ext cx="1133061" cy="95415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rot="16200000" flipH="1">
            <a:off x="8256680" y="3110949"/>
            <a:ext cx="1292087" cy="13716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925627" y="4439599"/>
            <a:ext cx="2782956" cy="523220"/>
          </a:xfrm>
          <a:prstGeom prst="rect">
            <a:avLst/>
          </a:prstGeom>
          <a:noFill/>
        </p:spPr>
        <p:txBody>
          <a:bodyPr wrap="square" rtlCol="0">
            <a:spAutoFit/>
          </a:bodyPr>
          <a:lstStyle/>
          <a:p>
            <a:pPr algn="ctr"/>
            <a:r>
              <a:rPr lang="en-GB" sz="2800" dirty="0">
                <a:latin typeface="XCCW Joined 1a" panose="03050602040000000000" pitchFamily="66" charset="0"/>
              </a:rPr>
              <a:t>The Earth</a:t>
            </a:r>
          </a:p>
        </p:txBody>
      </p:sp>
      <p:sp>
        <p:nvSpPr>
          <p:cNvPr id="16" name="Oval 15"/>
          <p:cNvSpPr/>
          <p:nvPr/>
        </p:nvSpPr>
        <p:spPr>
          <a:xfrm>
            <a:off x="4772116" y="3379304"/>
            <a:ext cx="1133061" cy="95415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flipH="1" flipV="1">
            <a:off x="4005147" y="2007704"/>
            <a:ext cx="1292087" cy="13716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96914" y="1575714"/>
            <a:ext cx="2782956" cy="523220"/>
          </a:xfrm>
          <a:prstGeom prst="rect">
            <a:avLst/>
          </a:prstGeom>
          <a:noFill/>
        </p:spPr>
        <p:txBody>
          <a:bodyPr wrap="square" rtlCol="0">
            <a:spAutoFit/>
          </a:bodyPr>
          <a:lstStyle/>
          <a:p>
            <a:pPr algn="ctr"/>
            <a:r>
              <a:rPr lang="en-GB" sz="2800" dirty="0">
                <a:latin typeface="XCCW Joined 1a" panose="03050602040000000000" pitchFamily="66" charset="0"/>
              </a:rPr>
              <a:t>Sunny days</a:t>
            </a:r>
          </a:p>
        </p:txBody>
      </p:sp>
      <p:sp>
        <p:nvSpPr>
          <p:cNvPr id="19" name="Oval 18"/>
          <p:cNvSpPr/>
          <p:nvPr/>
        </p:nvSpPr>
        <p:spPr>
          <a:xfrm>
            <a:off x="5668618" y="2425147"/>
            <a:ext cx="1133061" cy="95415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flipV="1">
            <a:off x="6523383" y="1387925"/>
            <a:ext cx="1837082" cy="112170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216923" y="1176372"/>
            <a:ext cx="2782956" cy="523220"/>
          </a:xfrm>
          <a:prstGeom prst="rect">
            <a:avLst/>
          </a:prstGeom>
          <a:noFill/>
        </p:spPr>
        <p:txBody>
          <a:bodyPr wrap="square" rtlCol="0">
            <a:spAutoFit/>
          </a:bodyPr>
          <a:lstStyle/>
          <a:p>
            <a:pPr algn="ctr"/>
            <a:r>
              <a:rPr lang="en-GB" sz="2800" dirty="0">
                <a:latin typeface="XCCW Joined 1a" panose="03050602040000000000" pitchFamily="66" charset="0"/>
              </a:rPr>
              <a:t>My pet dog</a:t>
            </a:r>
          </a:p>
        </p:txBody>
      </p:sp>
      <p:sp>
        <p:nvSpPr>
          <p:cNvPr id="23" name="TextBox 22"/>
          <p:cNvSpPr txBox="1"/>
          <p:nvPr/>
        </p:nvSpPr>
        <p:spPr>
          <a:xfrm>
            <a:off x="0" y="123185"/>
            <a:ext cx="12192000" cy="523220"/>
          </a:xfrm>
          <a:prstGeom prst="rect">
            <a:avLst/>
          </a:prstGeom>
          <a:noFill/>
        </p:spPr>
        <p:txBody>
          <a:bodyPr wrap="square" rtlCol="0">
            <a:spAutoFit/>
          </a:bodyPr>
          <a:lstStyle/>
          <a:p>
            <a:r>
              <a:rPr lang="en-GB" sz="2800" dirty="0">
                <a:latin typeface="XCCW Joined 1a" panose="03050602040000000000" pitchFamily="66" charset="0"/>
              </a:rPr>
              <a:t>Spend some time thinking about the 5 you have chosen</a:t>
            </a:r>
          </a:p>
        </p:txBody>
      </p:sp>
    </p:spTree>
    <p:extLst>
      <p:ext uri="{BB962C8B-B14F-4D97-AF65-F5344CB8AC3E}">
        <p14:creationId xmlns:p14="http://schemas.microsoft.com/office/powerpoint/2010/main" val="409957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IVNou6LeToDoNxwJfNOnyOYi88pBi8pgXWiozMfZ9wPn3jxbzrX5wEEsexpceQKqGPYvmpCWp68RL8GI5MQ8AS5ODM5U81D_3bstwTnt7xPnLbB_9_2H7kc_B0-b8QJ0dECyDaX0sNFXFhuIti0Diay55fYYNIOEgrLHlsfqZXbRb27lO13OTOXQ0SPXVtACmuHL-fTDaP3Z-V9-uU9inZUE-PWpYu87-n1oUYCBZ74wHy3hlZpWZey77iSSV-F2KGkoBiztXxzoKUJF6ei3z3HJXX28I5tA9jHvX0erm_WQ7Up0Yx9J-esjhQuBB_D8io2333YZ0TdsNDtCKDRE8l2PwIVqoCgQ2HAISRWkw53dbgPpDgGhlCa-WXtqID1szNa1O7kB_2lUa7agoOfB1Qfn7JvafkMQV4sE5jxMksH9i2RnaIvrPMwh_jJ_U83dzqCeLS9V-LTyJsaUwHCbmHMzYEFR6dwRx-r8koiYRfJZIWFIO-RwRrHO0FygFMS37VwHuoYmmLU7RisCOZ2DGmGJXlFCIpKj3pzGLhgMoZueG8S7XrOe2Mvs4Dskuxb8B1L611jZLRXPJ3svPQYqrUIgnIJWxiH1acsWBoWvGMJCLdjQS6353F3rRU135Mi6RUA2N5te2w1oiqS-inCPqhuhAxTasSXSI6JH2Oj3PsFGbEv7ay4tJHDhBcrUGw=w1218-h914-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18" y="856162"/>
            <a:ext cx="6838122" cy="51313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43801" y="236373"/>
            <a:ext cx="4234069" cy="6370975"/>
          </a:xfrm>
          <a:prstGeom prst="rect">
            <a:avLst/>
          </a:prstGeom>
          <a:noFill/>
        </p:spPr>
        <p:txBody>
          <a:bodyPr wrap="square" rtlCol="0">
            <a:spAutoFit/>
          </a:bodyPr>
          <a:lstStyle/>
          <a:p>
            <a:pPr algn="ctr"/>
            <a:r>
              <a:rPr lang="en-GB" sz="2400" dirty="0">
                <a:latin typeface="XCCW Joined 1a" panose="03050602040000000000" pitchFamily="66" charset="0"/>
              </a:rPr>
              <a:t>Now tie and knot some yarn or string to one of your nails. </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Think about who or what that nail represents. Talk to God about them. Thank God, praise God, ask God to help or heal them.</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This can be done silently or out loud. Think about what makes them special to you. </a:t>
            </a:r>
          </a:p>
        </p:txBody>
      </p:sp>
    </p:spTree>
    <p:extLst>
      <p:ext uri="{BB962C8B-B14F-4D97-AF65-F5344CB8AC3E}">
        <p14:creationId xmlns:p14="http://schemas.microsoft.com/office/powerpoint/2010/main" val="2340411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3.googleusercontent.com/R5C1f5COSz6ASygnElPkkx7od0wUhZQ1aAJpRTq6nOf-R8aoHqbjYHa9kjaotJRsNa-qEioYY4XHBj7A8W5gY5RJSQpoqB1KtpfFG5rbLoLdJdf7C4VuInUYW-i_LXdhvY5rHuDLyToUBEheP9jno0BNi9-kCba-aC1dHPpsQM73DuWnwIsgplgWsVDjKZ7ZRFKYtoZPMrh4coT9YxdvacZM_6Sdvn4s7OnKCNOPOdJf7e6QUez8mwUfLzEWrcnymairJmUwCek6LqS4mmcY79d4mtD28B9zyPpG5jnDMZuHpOi-UHqcf1tmHjvfcU3RLzbYOHIGBjAo-NNAbHT4agfWitCoDtOVZQP7WAFNexWogQdUtjnPP9LDRYeZleEpCcWVVpj8WeCSEroFdDzUiQTGQGnvZKwbYbpqiVFKPldKi4vXnsm58iWu6CG9GM9v1F1jlQz0TZ2pf0qOIlpyIWWstI-7r3rnCiyYaRO9Xv1qqZg2ilHi27JKQzblwtmY5cTK8F5e50bKdRmIAX9SwSDipic6-5e_CL5QedsFNg_wGfm1uplG1IwO_egPArpzMXTLdVj057aGHSHhBxqCcP5G5IyslBC04ad_N2s7_moqNvDRilKrWDWdEfPuDmGuzkAvbQJRwimso21LoxYxahdPyPoVKjnPe4y7ZNcVa-itiU56cilM41s0dyn1_A=w1625-h914-k-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72" y="1103759"/>
            <a:ext cx="7050293" cy="45317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73618" y="368801"/>
            <a:ext cx="4234069" cy="6001643"/>
          </a:xfrm>
          <a:prstGeom prst="rect">
            <a:avLst/>
          </a:prstGeom>
          <a:noFill/>
        </p:spPr>
        <p:txBody>
          <a:bodyPr wrap="square" rtlCol="0">
            <a:spAutoFit/>
          </a:bodyPr>
          <a:lstStyle/>
          <a:p>
            <a:pPr algn="ctr"/>
            <a:r>
              <a:rPr lang="en-GB" sz="2400" dirty="0">
                <a:latin typeface="XCCW Joined 1a" panose="03050602040000000000" pitchFamily="66" charset="0"/>
              </a:rPr>
              <a:t>Then move your yarn or string around all of the nails in your wood.</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Think about each nail as someone or something special.</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Move onto the next nail when you are ready. </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Wind the string around the nail for as long as you like. </a:t>
            </a:r>
          </a:p>
        </p:txBody>
      </p:sp>
    </p:spTree>
    <p:extLst>
      <p:ext uri="{BB962C8B-B14F-4D97-AF65-F5344CB8AC3E}">
        <p14:creationId xmlns:p14="http://schemas.microsoft.com/office/powerpoint/2010/main" val="2195517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463</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Jemma Coulson</dc:creator>
  <cp:lastModifiedBy>Rachel Jessup</cp:lastModifiedBy>
  <cp:revision>5</cp:revision>
  <dcterms:created xsi:type="dcterms:W3CDTF">2020-05-31T09:57:37Z</dcterms:created>
  <dcterms:modified xsi:type="dcterms:W3CDTF">2020-11-24T09:56:48Z</dcterms:modified>
</cp:coreProperties>
</file>