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Jessup" userId="30f7e96d-9bb6-4bfa-b1a1-6099f94ca007" providerId="ADAL" clId="{4A731CEA-30C9-40C9-A13B-B6665C712BC7}"/>
    <pc:docChg chg="delSld">
      <pc:chgData name="Rachel Jessup" userId="30f7e96d-9bb6-4bfa-b1a1-6099f94ca007" providerId="ADAL" clId="{4A731CEA-30C9-40C9-A13B-B6665C712BC7}" dt="2020-11-24T09:54:07.988" v="0" actId="47"/>
      <pc:docMkLst>
        <pc:docMk/>
      </pc:docMkLst>
      <pc:sldChg chg="del">
        <pc:chgData name="Rachel Jessup" userId="30f7e96d-9bb6-4bfa-b1a1-6099f94ca007" providerId="ADAL" clId="{4A731CEA-30C9-40C9-A13B-B6665C712BC7}" dt="2020-11-24T09:54:07.988" v="0" actId="47"/>
        <pc:sldMkLst>
          <pc:docMk/>
          <pc:sldMk cId="2808614986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10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685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638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15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782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306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900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331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493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98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6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240BA-5512-4FDC-9B02-F10B97B6BF38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6C86A-7853-4881-8440-7991292E3C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47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ve on the rocks | And so soon after Valentine's Day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614285" cy="5710714"/>
          </a:xfrm>
          <a:prstGeom prst="rect">
            <a:avLst/>
          </a:prstGeom>
        </p:spPr>
      </p:pic>
      <p:pic>
        <p:nvPicPr>
          <p:cNvPr id="5" name="Picture 4" descr="Epitome: Healing and the Power of Pray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285" y="0"/>
            <a:ext cx="457771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4826" y="5893904"/>
            <a:ext cx="59535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XCCW Joined 1a" panose="03050602040000000000" pitchFamily="66" charset="0"/>
              </a:rPr>
              <a:t>Prayer Rocks</a:t>
            </a:r>
          </a:p>
        </p:txBody>
      </p:sp>
    </p:spTree>
    <p:extLst>
      <p:ext uri="{BB962C8B-B14F-4D97-AF65-F5344CB8AC3E}">
        <p14:creationId xmlns:p14="http://schemas.microsoft.com/office/powerpoint/2010/main" val="3968225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3.googleusercontent.com/6s24M56H1xzE9TkyjUDpAbTv69AVRt34UaIldHCaI0oPvns8H6eASfS6Y6LphwA9wPFZf36bkJLqi9nsAZDBUS1mNflzfKGXLN5iPVdq99K1h1IBGDnAmP9nowqiWV0jicKjh94GW9HswGj_zinMXsVHSu7X0ZxwoSY-yfbyZREcEncFw4QcTiNrbX_7-167_bxowPa4J_WmXxmJanewNhIYkJQVPA5KG1UwSMkLmnln2hrBUBByyuTeCnNg9_HNV4u-yt8FF_6UsS4v2etSja1R6X4EvSrixBLon01CYJwzQ521xhl5cza8kFzZsF2sdkVgvlw3_5lAH_h8CGGS2fCepee_mghb3LGeF7gGW8XHOMR01XnG0I8qTCljdMqM9BbW8UPLEIYswiYSnxIBSyOGcbr_w6V43YilbBzoADFNTEfOg2gNCqgktP_0vOIC9jImgdopQJJGKjvzNLWi0oBvWJRB1IImWwadwYeG1JLkQy2Dn-eL7FdiwBvhdLdunS_86mabxLM2aBqV0nAosgTMbRb2LyCV8PAEnhWzg6kJ-rE9Og-vPehV45yoY-JLsL_ViYXp6p7ILsTOI_eNTl_WERQwZTnWSgzJz-4SUf0QSTr9FDfwotGkR47osl_GXensATb0HTuXOKGW1zYIxKUCiuPOemA6AVyMdSF2ETtSD48ypapizyBdRx71jw=w1218-h914-no?authuser=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5" r="13318"/>
          <a:stretch/>
        </p:blipFill>
        <p:spPr bwMode="auto">
          <a:xfrm rot="5400000">
            <a:off x="404524" y="-13144"/>
            <a:ext cx="6480311" cy="6884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86825" y="674401"/>
            <a:ext cx="502897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XCCW Joined 1a" panose="03050602040000000000" pitchFamily="66" charset="0"/>
              </a:rPr>
              <a:t>Prayer Rocks</a:t>
            </a:r>
          </a:p>
          <a:p>
            <a:pPr algn="ctr"/>
            <a:endParaRPr lang="en-GB" sz="3200" dirty="0">
              <a:latin typeface="XCCW Joined 1a" panose="03050602040000000000" pitchFamily="66" charset="0"/>
            </a:endParaRPr>
          </a:p>
          <a:p>
            <a:pPr algn="ctr"/>
            <a:r>
              <a:rPr lang="en-GB" sz="3200" dirty="0">
                <a:latin typeface="XCCW Joined 1a" panose="03050602040000000000" pitchFamily="66" charset="0"/>
              </a:rPr>
              <a:t>This prayer follows the same idea of ‘Love on Rocks’.</a:t>
            </a:r>
          </a:p>
          <a:p>
            <a:pPr algn="ctr"/>
            <a:endParaRPr lang="en-GB" sz="3200" dirty="0">
              <a:latin typeface="XCCW Joined 1a" panose="03050602040000000000" pitchFamily="66" charset="0"/>
            </a:endParaRPr>
          </a:p>
          <a:p>
            <a:pPr algn="ctr"/>
            <a:r>
              <a:rPr lang="en-GB" sz="3200" dirty="0">
                <a:latin typeface="XCCW Joined 1a" panose="03050602040000000000" pitchFamily="66" charset="0"/>
              </a:rPr>
              <a:t>Paint or decorate some rocks with the things you are thankful for having in the world.</a:t>
            </a:r>
          </a:p>
        </p:txBody>
      </p:sp>
    </p:spTree>
    <p:extLst>
      <p:ext uri="{BB962C8B-B14F-4D97-AF65-F5344CB8AC3E}">
        <p14:creationId xmlns:p14="http://schemas.microsoft.com/office/powerpoint/2010/main" val="2633843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3.googleusercontent.com/6s24M56H1xzE9TkyjUDpAbTv69AVRt34UaIldHCaI0oPvns8H6eASfS6Y6LphwA9wPFZf36bkJLqi9nsAZDBUS1mNflzfKGXLN5iPVdq99K1h1IBGDnAmP9nowqiWV0jicKjh94GW9HswGj_zinMXsVHSu7X0ZxwoSY-yfbyZREcEncFw4QcTiNrbX_7-167_bxowPa4J_WmXxmJanewNhIYkJQVPA5KG1UwSMkLmnln2hrBUBByyuTeCnNg9_HNV4u-yt8FF_6UsS4v2etSja1R6X4EvSrixBLon01CYJwzQ521xhl5cza8kFzZsF2sdkVgvlw3_5lAH_h8CGGS2fCepee_mghb3LGeF7gGW8XHOMR01XnG0I8qTCljdMqM9BbW8UPLEIYswiYSnxIBSyOGcbr_w6V43YilbBzoADFNTEfOg2gNCqgktP_0vOIC9jImgdopQJJGKjvzNLWi0oBvWJRB1IImWwadwYeG1JLkQy2Dn-eL7FdiwBvhdLdunS_86mabxLM2aBqV0nAosgTMbRb2LyCV8PAEnhWzg6kJ-rE9Og-vPehV45yoY-JLsL_ViYXp6p7ILsTOI_eNTl_WERQwZTnWSgzJz-4SUf0QSTr9FDfwotGkR47osl_GXensATb0HTuXOKGW1zYIxKUCiuPOemA6AVyMdSF2ETtSD48ypapizyBdRx71jw=w1218-h914-no?authuser=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5" r="13318"/>
          <a:stretch/>
        </p:blipFill>
        <p:spPr bwMode="auto">
          <a:xfrm rot="5400000">
            <a:off x="404524" y="-13144"/>
            <a:ext cx="6480311" cy="6884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086825" y="129212"/>
            <a:ext cx="502897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XCCW Joined 1a" panose="03050602040000000000" pitchFamily="66" charset="0"/>
              </a:rPr>
              <a:t>Prayer Rocks</a:t>
            </a:r>
          </a:p>
          <a:p>
            <a:pPr algn="ctr"/>
            <a:endParaRPr lang="en-GB" sz="3200" dirty="0">
              <a:latin typeface="XCCW Joined 1a" panose="03050602040000000000" pitchFamily="66" charset="0"/>
            </a:endParaRPr>
          </a:p>
          <a:p>
            <a:pPr algn="ctr"/>
            <a:r>
              <a:rPr lang="en-GB" sz="3200" dirty="0">
                <a:latin typeface="XCCW Joined 1a" panose="03050602040000000000" pitchFamily="66" charset="0"/>
              </a:rPr>
              <a:t>Decorate them and then choose one of words below to invite someone to think about God.</a:t>
            </a:r>
          </a:p>
          <a:p>
            <a:pPr algn="ctr"/>
            <a:endParaRPr lang="en-GB" sz="3200" dirty="0">
              <a:latin typeface="XCCW Joined 1a" panose="03050602040000000000" pitchFamily="66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426132"/>
              </p:ext>
            </p:extLst>
          </p:nvPr>
        </p:nvGraphicFramePr>
        <p:xfrm>
          <a:off x="7350099" y="3786808"/>
          <a:ext cx="450242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4778">
                  <a:extLst>
                    <a:ext uri="{9D8B030D-6E8A-4147-A177-3AD203B41FA5}">
                      <a16:colId xmlns:a16="http://schemas.microsoft.com/office/drawing/2014/main" val="3340392333"/>
                    </a:ext>
                  </a:extLst>
                </a:gridCol>
                <a:gridCol w="2057648">
                  <a:extLst>
                    <a:ext uri="{9D8B030D-6E8A-4147-A177-3AD203B41FA5}">
                      <a16:colId xmlns:a16="http://schemas.microsoft.com/office/drawing/2014/main" val="3607152765"/>
                    </a:ext>
                  </a:extLst>
                </a:gridCol>
              </a:tblGrid>
              <a:tr h="358065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friendship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peace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534279"/>
                  </a:ext>
                </a:extLst>
              </a:tr>
              <a:tr h="358065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thanks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heal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426342"/>
                  </a:ext>
                </a:extLst>
              </a:tr>
              <a:tr h="33196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compassion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gift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144645"/>
                  </a:ext>
                </a:extLst>
              </a:tr>
              <a:tr h="358065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happiness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love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540700"/>
                  </a:ext>
                </a:extLst>
              </a:tr>
              <a:tr h="1967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blessing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praise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847508"/>
                  </a:ext>
                </a:extLst>
              </a:tr>
              <a:tr h="3580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kindness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latin typeface="XCCW Joined 1a" panose="03050602040000000000" pitchFamily="66" charset="0"/>
                        </a:rPr>
                        <a:t>hope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028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4848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3.googleusercontent.com/6s24M56H1xzE9TkyjUDpAbTv69AVRt34UaIldHCaI0oPvns8H6eASfS6Y6LphwA9wPFZf36bkJLqi9nsAZDBUS1mNflzfKGXLN5iPVdq99K1h1IBGDnAmP9nowqiWV0jicKjh94GW9HswGj_zinMXsVHSu7X0ZxwoSY-yfbyZREcEncFw4QcTiNrbX_7-167_bxowPa4J_WmXxmJanewNhIYkJQVPA5KG1UwSMkLmnln2hrBUBByyuTeCnNg9_HNV4u-yt8FF_6UsS4v2etSja1R6X4EvSrixBLon01CYJwzQ521xhl5cza8kFzZsF2sdkVgvlw3_5lAH_h8CGGS2fCepee_mghb3LGeF7gGW8XHOMR01XnG0I8qTCljdMqM9BbW8UPLEIYswiYSnxIBSyOGcbr_w6V43YilbBzoADFNTEfOg2gNCqgktP_0vOIC9jImgdopQJJGKjvzNLWi0oBvWJRB1IImWwadwYeG1JLkQy2Dn-eL7FdiwBvhdLdunS_86mabxLM2aBqV0nAosgTMbRb2LyCV8PAEnhWzg6kJ-rE9Og-vPehV45yoY-JLsL_ViYXp6p7ILsTOI_eNTl_WERQwZTnWSgzJz-4SUf0QSTr9FDfwotGkR47osl_GXensATb0HTuXOKGW1zYIxKUCiuPOemA6AVyMdSF2ETtSD48ypapizyBdRx71jw=w1218-h914-no?authuser=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5" r="13318"/>
          <a:stretch/>
        </p:blipFill>
        <p:spPr bwMode="auto">
          <a:xfrm rot="5400000">
            <a:off x="617993" y="856412"/>
            <a:ext cx="5357189" cy="5691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80538" y="208725"/>
            <a:ext cx="5028975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XCCW Joined 1a" panose="03050602040000000000" pitchFamily="66" charset="0"/>
              </a:rPr>
              <a:t>Prayer Rocks</a:t>
            </a:r>
          </a:p>
          <a:p>
            <a:pPr algn="ctr"/>
            <a:endParaRPr lang="en-GB" sz="3200" dirty="0">
              <a:latin typeface="XCCW Joined 1a" panose="03050602040000000000" pitchFamily="66" charset="0"/>
            </a:endParaRPr>
          </a:p>
          <a:p>
            <a:pPr algn="ctr"/>
            <a:r>
              <a:rPr lang="en-GB" sz="3200" dirty="0">
                <a:latin typeface="XCCW Joined 1a" panose="03050602040000000000" pitchFamily="66" charset="0"/>
              </a:rPr>
              <a:t>Then hide them around where you live. </a:t>
            </a:r>
          </a:p>
          <a:p>
            <a:pPr algn="ctr"/>
            <a:endParaRPr lang="en-GB" sz="3200" dirty="0">
              <a:latin typeface="XCCW Joined 1a" panose="03050602040000000000" pitchFamily="66" charset="0"/>
            </a:endParaRPr>
          </a:p>
          <a:p>
            <a:pPr algn="ctr"/>
            <a:r>
              <a:rPr lang="en-GB" sz="3200" dirty="0">
                <a:latin typeface="XCCW Joined 1a" panose="03050602040000000000" pitchFamily="66" charset="0"/>
              </a:rPr>
              <a:t>Every time you hide one, say a little prayer to God about what you have drawn or the word you have chosen.</a:t>
            </a:r>
          </a:p>
          <a:p>
            <a:pPr algn="ctr"/>
            <a:endParaRPr lang="en-GB" sz="3200" dirty="0">
              <a:latin typeface="XCCW Joined 1a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08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2852</TotalTime>
  <Words>98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XCCW Joined 1a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SMCS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Jemma Coulson</dc:creator>
  <cp:lastModifiedBy>Rachel Jessup</cp:lastModifiedBy>
  <cp:revision>3</cp:revision>
  <dcterms:created xsi:type="dcterms:W3CDTF">2020-05-31T13:33:32Z</dcterms:created>
  <dcterms:modified xsi:type="dcterms:W3CDTF">2020-11-24T09:54:15Z</dcterms:modified>
</cp:coreProperties>
</file>