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6" r:id="rId4"/>
    <p:sldId id="266" r:id="rId5"/>
    <p:sldId id="267" r:id="rId6"/>
    <p:sldId id="269" r:id="rId7"/>
    <p:sldId id="270" r:id="rId8"/>
    <p:sldId id="268"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essup" userId="30f7e96d-9bb6-4bfa-b1a1-6099f94ca007" providerId="ADAL" clId="{C6A9E16B-62FA-4D8D-A3F3-CE4C8E93EE77}"/>
    <pc:docChg chg="delSld modSld">
      <pc:chgData name="Rachel Jessup" userId="30f7e96d-9bb6-4bfa-b1a1-6099f94ca007" providerId="ADAL" clId="{C6A9E16B-62FA-4D8D-A3F3-CE4C8E93EE77}" dt="2020-11-24T09:48:56.678" v="12" actId="47"/>
      <pc:docMkLst>
        <pc:docMk/>
      </pc:docMkLst>
      <pc:sldChg chg="modSp mod">
        <pc:chgData name="Rachel Jessup" userId="30f7e96d-9bb6-4bfa-b1a1-6099f94ca007" providerId="ADAL" clId="{C6A9E16B-62FA-4D8D-A3F3-CE4C8E93EE77}" dt="2020-11-24T09:46:15.750" v="3" actId="20577"/>
        <pc:sldMkLst>
          <pc:docMk/>
          <pc:sldMk cId="431298341" sldId="265"/>
        </pc:sldMkLst>
        <pc:spChg chg="mod">
          <ac:chgData name="Rachel Jessup" userId="30f7e96d-9bb6-4bfa-b1a1-6099f94ca007" providerId="ADAL" clId="{C6A9E16B-62FA-4D8D-A3F3-CE4C8E93EE77}" dt="2020-11-24T09:46:15.750" v="3" actId="20577"/>
          <ac:spMkLst>
            <pc:docMk/>
            <pc:sldMk cId="431298341" sldId="265"/>
            <ac:spMk id="2" creationId="{00000000-0000-0000-0000-000000000000}"/>
          </ac:spMkLst>
        </pc:spChg>
      </pc:sldChg>
      <pc:sldChg chg="modSp mod">
        <pc:chgData name="Rachel Jessup" userId="30f7e96d-9bb6-4bfa-b1a1-6099f94ca007" providerId="ADAL" clId="{C6A9E16B-62FA-4D8D-A3F3-CE4C8E93EE77}" dt="2020-11-24T09:46:43.345" v="5" actId="20577"/>
        <pc:sldMkLst>
          <pc:docMk/>
          <pc:sldMk cId="3444328156" sldId="266"/>
        </pc:sldMkLst>
        <pc:spChg chg="mod">
          <ac:chgData name="Rachel Jessup" userId="30f7e96d-9bb6-4bfa-b1a1-6099f94ca007" providerId="ADAL" clId="{C6A9E16B-62FA-4D8D-A3F3-CE4C8E93EE77}" dt="2020-11-24T09:46:43.345" v="5" actId="20577"/>
          <ac:spMkLst>
            <pc:docMk/>
            <pc:sldMk cId="3444328156" sldId="266"/>
            <ac:spMk id="5" creationId="{00000000-0000-0000-0000-000000000000}"/>
          </ac:spMkLst>
        </pc:spChg>
      </pc:sldChg>
      <pc:sldChg chg="modSp mod">
        <pc:chgData name="Rachel Jessup" userId="30f7e96d-9bb6-4bfa-b1a1-6099f94ca007" providerId="ADAL" clId="{C6A9E16B-62FA-4D8D-A3F3-CE4C8E93EE77}" dt="2020-11-24T09:47:37.353" v="7" actId="1076"/>
        <pc:sldMkLst>
          <pc:docMk/>
          <pc:sldMk cId="2109428689" sldId="267"/>
        </pc:sldMkLst>
        <pc:spChg chg="mod">
          <ac:chgData name="Rachel Jessup" userId="30f7e96d-9bb6-4bfa-b1a1-6099f94ca007" providerId="ADAL" clId="{C6A9E16B-62FA-4D8D-A3F3-CE4C8E93EE77}" dt="2020-11-24T09:47:37.353" v="7" actId="1076"/>
          <ac:spMkLst>
            <pc:docMk/>
            <pc:sldMk cId="2109428689" sldId="267"/>
            <ac:spMk id="5" creationId="{00000000-0000-0000-0000-000000000000}"/>
          </ac:spMkLst>
        </pc:spChg>
      </pc:sldChg>
      <pc:sldChg chg="modSp mod">
        <pc:chgData name="Rachel Jessup" userId="30f7e96d-9bb6-4bfa-b1a1-6099f94ca007" providerId="ADAL" clId="{C6A9E16B-62FA-4D8D-A3F3-CE4C8E93EE77}" dt="2020-11-24T09:48:00.542" v="9" actId="1076"/>
        <pc:sldMkLst>
          <pc:docMk/>
          <pc:sldMk cId="3368472774" sldId="269"/>
        </pc:sldMkLst>
        <pc:spChg chg="mod">
          <ac:chgData name="Rachel Jessup" userId="30f7e96d-9bb6-4bfa-b1a1-6099f94ca007" providerId="ADAL" clId="{C6A9E16B-62FA-4D8D-A3F3-CE4C8E93EE77}" dt="2020-11-24T09:48:00.542" v="9" actId="1076"/>
          <ac:spMkLst>
            <pc:docMk/>
            <pc:sldMk cId="3368472774" sldId="269"/>
            <ac:spMk id="5" creationId="{00000000-0000-0000-0000-000000000000}"/>
          </ac:spMkLst>
        </pc:spChg>
      </pc:sldChg>
      <pc:sldChg chg="modSp mod">
        <pc:chgData name="Rachel Jessup" userId="30f7e96d-9bb6-4bfa-b1a1-6099f94ca007" providerId="ADAL" clId="{C6A9E16B-62FA-4D8D-A3F3-CE4C8E93EE77}" dt="2020-11-24T09:48:24.016" v="11" actId="1076"/>
        <pc:sldMkLst>
          <pc:docMk/>
          <pc:sldMk cId="2055504626" sldId="270"/>
        </pc:sldMkLst>
        <pc:spChg chg="mod">
          <ac:chgData name="Rachel Jessup" userId="30f7e96d-9bb6-4bfa-b1a1-6099f94ca007" providerId="ADAL" clId="{C6A9E16B-62FA-4D8D-A3F3-CE4C8E93EE77}" dt="2020-11-24T09:48:24.016" v="11" actId="1076"/>
          <ac:spMkLst>
            <pc:docMk/>
            <pc:sldMk cId="2055504626" sldId="270"/>
            <ac:spMk id="5" creationId="{00000000-0000-0000-0000-000000000000}"/>
          </ac:spMkLst>
        </pc:spChg>
      </pc:sldChg>
      <pc:sldChg chg="del">
        <pc:chgData name="Rachel Jessup" userId="30f7e96d-9bb6-4bfa-b1a1-6099f94ca007" providerId="ADAL" clId="{C6A9E16B-62FA-4D8D-A3F3-CE4C8E93EE77}" dt="2020-11-24T09:48:56.678" v="12" actId="47"/>
        <pc:sldMkLst>
          <pc:docMk/>
          <pc:sldMk cId="1138022634" sldId="27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B09C659-E76B-4E8B-A260-6F11856F8A19}"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AAB70-1F5A-4E8F-94E2-AAC22FAE18B2}" type="slidenum">
              <a:rPr lang="en-GB" smtClean="0"/>
              <a:t>‹#›</a:t>
            </a:fld>
            <a:endParaRPr lang="en-GB"/>
          </a:p>
        </p:txBody>
      </p:sp>
    </p:spTree>
    <p:extLst>
      <p:ext uri="{BB962C8B-B14F-4D97-AF65-F5344CB8AC3E}">
        <p14:creationId xmlns:p14="http://schemas.microsoft.com/office/powerpoint/2010/main" val="356289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09C659-E76B-4E8B-A260-6F11856F8A19}"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AAB70-1F5A-4E8F-94E2-AAC22FAE18B2}" type="slidenum">
              <a:rPr lang="en-GB" smtClean="0"/>
              <a:t>‹#›</a:t>
            </a:fld>
            <a:endParaRPr lang="en-GB"/>
          </a:p>
        </p:txBody>
      </p:sp>
    </p:spTree>
    <p:extLst>
      <p:ext uri="{BB962C8B-B14F-4D97-AF65-F5344CB8AC3E}">
        <p14:creationId xmlns:p14="http://schemas.microsoft.com/office/powerpoint/2010/main" val="425682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09C659-E76B-4E8B-A260-6F11856F8A19}"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AAB70-1F5A-4E8F-94E2-AAC22FAE18B2}" type="slidenum">
              <a:rPr lang="en-GB" smtClean="0"/>
              <a:t>‹#›</a:t>
            </a:fld>
            <a:endParaRPr lang="en-GB"/>
          </a:p>
        </p:txBody>
      </p:sp>
    </p:spTree>
    <p:extLst>
      <p:ext uri="{BB962C8B-B14F-4D97-AF65-F5344CB8AC3E}">
        <p14:creationId xmlns:p14="http://schemas.microsoft.com/office/powerpoint/2010/main" val="106607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09C659-E76B-4E8B-A260-6F11856F8A19}"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AAB70-1F5A-4E8F-94E2-AAC22FAE18B2}" type="slidenum">
              <a:rPr lang="en-GB" smtClean="0"/>
              <a:t>‹#›</a:t>
            </a:fld>
            <a:endParaRPr lang="en-GB"/>
          </a:p>
        </p:txBody>
      </p:sp>
    </p:spTree>
    <p:extLst>
      <p:ext uri="{BB962C8B-B14F-4D97-AF65-F5344CB8AC3E}">
        <p14:creationId xmlns:p14="http://schemas.microsoft.com/office/powerpoint/2010/main" val="192732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09C659-E76B-4E8B-A260-6F11856F8A19}"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AAB70-1F5A-4E8F-94E2-AAC22FAE18B2}" type="slidenum">
              <a:rPr lang="en-GB" smtClean="0"/>
              <a:t>‹#›</a:t>
            </a:fld>
            <a:endParaRPr lang="en-GB"/>
          </a:p>
        </p:txBody>
      </p:sp>
    </p:spTree>
    <p:extLst>
      <p:ext uri="{BB962C8B-B14F-4D97-AF65-F5344CB8AC3E}">
        <p14:creationId xmlns:p14="http://schemas.microsoft.com/office/powerpoint/2010/main" val="381879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B09C659-E76B-4E8B-A260-6F11856F8A19}"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2AAB70-1F5A-4E8F-94E2-AAC22FAE18B2}" type="slidenum">
              <a:rPr lang="en-GB" smtClean="0"/>
              <a:t>‹#›</a:t>
            </a:fld>
            <a:endParaRPr lang="en-GB"/>
          </a:p>
        </p:txBody>
      </p:sp>
    </p:spTree>
    <p:extLst>
      <p:ext uri="{BB962C8B-B14F-4D97-AF65-F5344CB8AC3E}">
        <p14:creationId xmlns:p14="http://schemas.microsoft.com/office/powerpoint/2010/main" val="396168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B09C659-E76B-4E8B-A260-6F11856F8A19}" type="datetimeFigureOut">
              <a:rPr lang="en-GB" smtClean="0"/>
              <a:t>24/11/2020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2AAB70-1F5A-4E8F-94E2-AAC22FAE18B2}" type="slidenum">
              <a:rPr lang="en-GB" smtClean="0"/>
              <a:t>‹#›</a:t>
            </a:fld>
            <a:endParaRPr lang="en-GB"/>
          </a:p>
        </p:txBody>
      </p:sp>
    </p:spTree>
    <p:extLst>
      <p:ext uri="{BB962C8B-B14F-4D97-AF65-F5344CB8AC3E}">
        <p14:creationId xmlns:p14="http://schemas.microsoft.com/office/powerpoint/2010/main" val="228621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B09C659-E76B-4E8B-A260-6F11856F8A19}" type="datetimeFigureOut">
              <a:rPr lang="en-GB" smtClean="0"/>
              <a:t>24/11/2020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2AAB70-1F5A-4E8F-94E2-AAC22FAE18B2}" type="slidenum">
              <a:rPr lang="en-GB" smtClean="0"/>
              <a:t>‹#›</a:t>
            </a:fld>
            <a:endParaRPr lang="en-GB"/>
          </a:p>
        </p:txBody>
      </p:sp>
    </p:spTree>
    <p:extLst>
      <p:ext uri="{BB962C8B-B14F-4D97-AF65-F5344CB8AC3E}">
        <p14:creationId xmlns:p14="http://schemas.microsoft.com/office/powerpoint/2010/main" val="182653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9C659-E76B-4E8B-A260-6F11856F8A19}" type="datetimeFigureOut">
              <a:rPr lang="en-GB" smtClean="0"/>
              <a:t>24/11/2020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2AAB70-1F5A-4E8F-94E2-AAC22FAE18B2}" type="slidenum">
              <a:rPr lang="en-GB" smtClean="0"/>
              <a:t>‹#›</a:t>
            </a:fld>
            <a:endParaRPr lang="en-GB"/>
          </a:p>
        </p:txBody>
      </p:sp>
    </p:spTree>
    <p:extLst>
      <p:ext uri="{BB962C8B-B14F-4D97-AF65-F5344CB8AC3E}">
        <p14:creationId xmlns:p14="http://schemas.microsoft.com/office/powerpoint/2010/main" val="27258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9C659-E76B-4E8B-A260-6F11856F8A19}"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2AAB70-1F5A-4E8F-94E2-AAC22FAE18B2}" type="slidenum">
              <a:rPr lang="en-GB" smtClean="0"/>
              <a:t>‹#›</a:t>
            </a:fld>
            <a:endParaRPr lang="en-GB"/>
          </a:p>
        </p:txBody>
      </p:sp>
    </p:spTree>
    <p:extLst>
      <p:ext uri="{BB962C8B-B14F-4D97-AF65-F5344CB8AC3E}">
        <p14:creationId xmlns:p14="http://schemas.microsoft.com/office/powerpoint/2010/main" val="17657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9C659-E76B-4E8B-A260-6F11856F8A19}"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2AAB70-1F5A-4E8F-94E2-AAC22FAE18B2}" type="slidenum">
              <a:rPr lang="en-GB" smtClean="0"/>
              <a:t>‹#›</a:t>
            </a:fld>
            <a:endParaRPr lang="en-GB"/>
          </a:p>
        </p:txBody>
      </p:sp>
    </p:spTree>
    <p:extLst>
      <p:ext uri="{BB962C8B-B14F-4D97-AF65-F5344CB8AC3E}">
        <p14:creationId xmlns:p14="http://schemas.microsoft.com/office/powerpoint/2010/main" val="119058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9C659-E76B-4E8B-A260-6F11856F8A19}" type="datetimeFigureOut">
              <a:rPr lang="en-GB" smtClean="0"/>
              <a:t>24/11/2020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AAB70-1F5A-4E8F-94E2-AAC22FAE18B2}" type="slidenum">
              <a:rPr lang="en-GB" smtClean="0"/>
              <a:t>‹#›</a:t>
            </a:fld>
            <a:endParaRPr lang="en-GB"/>
          </a:p>
        </p:txBody>
      </p:sp>
    </p:spTree>
    <p:extLst>
      <p:ext uri="{BB962C8B-B14F-4D97-AF65-F5344CB8AC3E}">
        <p14:creationId xmlns:p14="http://schemas.microsoft.com/office/powerpoint/2010/main" val="1480595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dang Happenings | Madang - Ples Bilong Mi - Par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87451" cy="4214191"/>
          </a:xfrm>
          <a:prstGeom prst="rect">
            <a:avLst/>
          </a:prstGeom>
        </p:spPr>
      </p:pic>
      <p:pic>
        <p:nvPicPr>
          <p:cNvPr id="5" name="Picture 4" descr="Epitome: Healing and the Power of Pray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285" y="0"/>
            <a:ext cx="4577715" cy="6858000"/>
          </a:xfrm>
          <a:prstGeom prst="rect">
            <a:avLst/>
          </a:prstGeom>
        </p:spPr>
      </p:pic>
      <p:sp>
        <p:nvSpPr>
          <p:cNvPr id="6" name="TextBox 5"/>
          <p:cNvSpPr txBox="1"/>
          <p:nvPr/>
        </p:nvSpPr>
        <p:spPr>
          <a:xfrm>
            <a:off x="278295" y="5078896"/>
            <a:ext cx="7017026" cy="923330"/>
          </a:xfrm>
          <a:prstGeom prst="rect">
            <a:avLst/>
          </a:prstGeom>
          <a:noFill/>
        </p:spPr>
        <p:txBody>
          <a:bodyPr wrap="square" rtlCol="0">
            <a:spAutoFit/>
          </a:bodyPr>
          <a:lstStyle/>
          <a:p>
            <a:pPr algn="ctr"/>
            <a:r>
              <a:rPr lang="en-GB" sz="5400" dirty="0">
                <a:latin typeface="XCCW Joined 1a" panose="03050602040000000000" pitchFamily="66" charset="0"/>
              </a:rPr>
              <a:t>Pebble Prayers</a:t>
            </a:r>
          </a:p>
        </p:txBody>
      </p:sp>
    </p:spTree>
    <p:extLst>
      <p:ext uri="{BB962C8B-B14F-4D97-AF65-F5344CB8AC3E}">
        <p14:creationId xmlns:p14="http://schemas.microsoft.com/office/powerpoint/2010/main" val="359055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31" y="109331"/>
            <a:ext cx="11807687" cy="5693866"/>
          </a:xfrm>
          <a:prstGeom prst="rect">
            <a:avLst/>
          </a:prstGeom>
          <a:noFill/>
        </p:spPr>
        <p:txBody>
          <a:bodyPr wrap="square" rtlCol="0">
            <a:spAutoFit/>
          </a:bodyPr>
          <a:lstStyle/>
          <a:p>
            <a:pPr algn="ctr"/>
            <a:r>
              <a:rPr lang="en-GB" sz="2800" dirty="0">
                <a:latin typeface="XCCW Joined 1a" panose="03050602040000000000" pitchFamily="66" charset="0"/>
              </a:rPr>
              <a:t>You can say a prayer in many different ways.</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Prayers are not only said in the hall for Collective Worship or before leaving the school day.</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There are many different ways to pray and speak to God. Over the next few RE lessons you will be able to explore prayer and how to become more spiritual through practical and creative ways. </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However, you do not need to say prayers to God if you do not want to. You can spend a small amount of time in the day to be still, reflective, thinking of others or the things you are grateful for in your life. You can use these prayer ideas as stimulus.</a:t>
            </a:r>
          </a:p>
        </p:txBody>
      </p:sp>
    </p:spTree>
    <p:extLst>
      <p:ext uri="{BB962C8B-B14F-4D97-AF65-F5344CB8AC3E}">
        <p14:creationId xmlns:p14="http://schemas.microsoft.com/office/powerpoint/2010/main" val="43129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HgNQTPkTbWnxZOrTZFr4mROJTLVRbSDFHZE6ZJgQ8FnCbbXklAcPvPm8-oubsNXVa3ynhEZvDl7OX811dzSbqC2PeD8vO8DEFx0i8gfq05vW7F2QFVBoK-yKKh93nFQTZ_iu2iXTvBkuwXE04NiLwcieMC-BAe-5pd_qw8hOMgBN36BoBZbWHH9YwuLRL22mSdTiCfcm36cpqBI58pqB6x8jBR572_5ETEWscc1cpa2ZCt5gDPJ3IWi5v1mH7dRJyQbbA1SWBxal0triqOst_zsCQyCBBCADbpRNdZ-LVCGGAz9MDQ0PVPCtJN1ozz8IGeu_3t0URQ-HXrdHTreECWHkEfpAK93W-HGKLJfPsaDW1jBXdOAHV3zVxIeKu6EOpNvKV5qic4QDx36qgyLr2_yYxDFBXQdDywLCcHPUlaHKIk_-p6omMG69tZzswzWz-Is2CIbva3rvjOdQR8h3EOV8Y-ZJr27M7Ph2E2vKQPhSiUjDT0_61ZQ6fAdSmeiv3hVH6Syb-ieGW02UTRVyEN_yK4PzH9WJZ75WnT_8t2Azc63TiVw2UL6kS5NkRarGFdY6KiWWh-W_h3A4hlVTzWnyXzIfde1PpGjDhILbyQ7jVIutbhvn5p_C5-PNu4Gw4VdSkC3x2m2rOSUdK1GJFNyug2iB5t_AZwGLgtNPZVp2HpdEklW5rbyuPP1O3A=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4217"/>
            <a:ext cx="6771999" cy="50817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91788625"/>
              </p:ext>
            </p:extLst>
          </p:nvPr>
        </p:nvGraphicFramePr>
        <p:xfrm>
          <a:off x="7007087" y="1709530"/>
          <a:ext cx="5001592" cy="5029200"/>
        </p:xfrm>
        <a:graphic>
          <a:graphicData uri="http://schemas.openxmlformats.org/drawingml/2006/table">
            <a:tbl>
              <a:tblPr firstRow="1" bandRow="1">
                <a:tableStyleId>{D7AC3CCA-C797-4891-BE02-D94E43425B78}</a:tableStyleId>
              </a:tblPr>
              <a:tblGrid>
                <a:gridCol w="2500796">
                  <a:extLst>
                    <a:ext uri="{9D8B030D-6E8A-4147-A177-3AD203B41FA5}">
                      <a16:colId xmlns:a16="http://schemas.microsoft.com/office/drawing/2014/main" val="2970623373"/>
                    </a:ext>
                  </a:extLst>
                </a:gridCol>
                <a:gridCol w="2500796">
                  <a:extLst>
                    <a:ext uri="{9D8B030D-6E8A-4147-A177-3AD203B41FA5}">
                      <a16:colId xmlns:a16="http://schemas.microsoft.com/office/drawing/2014/main" val="742596065"/>
                    </a:ext>
                  </a:extLst>
                </a:gridCol>
              </a:tblGrid>
              <a:tr h="370840">
                <a:tc>
                  <a:txBody>
                    <a:bodyPr/>
                    <a:lstStyle/>
                    <a:p>
                      <a:r>
                        <a:rPr lang="en-GB" sz="2400" b="0" dirty="0">
                          <a:latin typeface="XCCW Joined 1a" panose="03050602040000000000" pitchFamily="66" charset="0"/>
                        </a:rPr>
                        <a:t>peace</a:t>
                      </a:r>
                    </a:p>
                  </a:txBody>
                  <a:tcPr/>
                </a:tc>
                <a:tc>
                  <a:txBody>
                    <a:bodyPr/>
                    <a:lstStyle/>
                    <a:p>
                      <a:r>
                        <a:rPr lang="en-GB" sz="2400" b="0" dirty="0">
                          <a:latin typeface="XCCW Joined 1a" panose="03050602040000000000" pitchFamily="66" charset="0"/>
                        </a:rPr>
                        <a:t>friendship</a:t>
                      </a:r>
                    </a:p>
                  </a:txBody>
                  <a:tcPr/>
                </a:tc>
                <a:extLst>
                  <a:ext uri="{0D108BD9-81ED-4DB2-BD59-A6C34878D82A}">
                    <a16:rowId xmlns:a16="http://schemas.microsoft.com/office/drawing/2014/main" val="1506652184"/>
                  </a:ext>
                </a:extLst>
              </a:tr>
              <a:tr h="370840">
                <a:tc>
                  <a:txBody>
                    <a:bodyPr/>
                    <a:lstStyle/>
                    <a:p>
                      <a:r>
                        <a:rPr lang="en-GB" sz="2400" dirty="0">
                          <a:latin typeface="XCCW Joined 1a" panose="03050602040000000000" pitchFamily="66" charset="0"/>
                        </a:rPr>
                        <a:t>praise</a:t>
                      </a:r>
                    </a:p>
                  </a:txBody>
                  <a:tcPr/>
                </a:tc>
                <a:tc>
                  <a:txBody>
                    <a:bodyPr/>
                    <a:lstStyle/>
                    <a:p>
                      <a:r>
                        <a:rPr lang="en-GB" sz="2400" dirty="0">
                          <a:latin typeface="XCCW Joined 1a" panose="03050602040000000000" pitchFamily="66" charset="0"/>
                        </a:rPr>
                        <a:t>faith</a:t>
                      </a:r>
                    </a:p>
                  </a:txBody>
                  <a:tcPr/>
                </a:tc>
                <a:extLst>
                  <a:ext uri="{0D108BD9-81ED-4DB2-BD59-A6C34878D82A}">
                    <a16:rowId xmlns:a16="http://schemas.microsoft.com/office/drawing/2014/main" val="884250896"/>
                  </a:ext>
                </a:extLst>
              </a:tr>
              <a:tr h="370840">
                <a:tc>
                  <a:txBody>
                    <a:bodyPr/>
                    <a:lstStyle/>
                    <a:p>
                      <a:r>
                        <a:rPr lang="en-GB" sz="2400" dirty="0">
                          <a:latin typeface="XCCW Joined 1a" panose="03050602040000000000" pitchFamily="66" charset="0"/>
                        </a:rPr>
                        <a:t>heal</a:t>
                      </a:r>
                    </a:p>
                  </a:txBody>
                  <a:tcPr/>
                </a:tc>
                <a:tc>
                  <a:txBody>
                    <a:bodyPr/>
                    <a:lstStyle/>
                    <a:p>
                      <a:r>
                        <a:rPr lang="en-GB" sz="2400" dirty="0">
                          <a:latin typeface="XCCW Joined 1a" panose="03050602040000000000" pitchFamily="66" charset="0"/>
                        </a:rPr>
                        <a:t>charity</a:t>
                      </a:r>
                    </a:p>
                  </a:txBody>
                  <a:tcPr/>
                </a:tc>
                <a:extLst>
                  <a:ext uri="{0D108BD9-81ED-4DB2-BD59-A6C34878D82A}">
                    <a16:rowId xmlns:a16="http://schemas.microsoft.com/office/drawing/2014/main" val="2935316438"/>
                  </a:ext>
                </a:extLst>
              </a:tr>
              <a:tr h="370840">
                <a:tc>
                  <a:txBody>
                    <a:bodyPr/>
                    <a:lstStyle/>
                    <a:p>
                      <a:r>
                        <a:rPr lang="en-GB" sz="2400" dirty="0">
                          <a:latin typeface="XCCW Joined 1a" panose="03050602040000000000" pitchFamily="66" charset="0"/>
                        </a:rPr>
                        <a:t>thanks</a:t>
                      </a:r>
                    </a:p>
                  </a:txBody>
                  <a:tcPr/>
                </a:tc>
                <a:tc>
                  <a:txBody>
                    <a:bodyPr/>
                    <a:lstStyle/>
                    <a:p>
                      <a:r>
                        <a:rPr lang="en-GB" sz="2400" dirty="0">
                          <a:latin typeface="XCCW Joined 1a" panose="03050602040000000000" pitchFamily="66" charset="0"/>
                        </a:rPr>
                        <a:t>inspire</a:t>
                      </a:r>
                    </a:p>
                  </a:txBody>
                  <a:tcPr/>
                </a:tc>
                <a:extLst>
                  <a:ext uri="{0D108BD9-81ED-4DB2-BD59-A6C34878D82A}">
                    <a16:rowId xmlns:a16="http://schemas.microsoft.com/office/drawing/2014/main" val="3379364873"/>
                  </a:ext>
                </a:extLst>
              </a:tr>
              <a:tr h="370840">
                <a:tc>
                  <a:txBody>
                    <a:bodyPr/>
                    <a:lstStyle/>
                    <a:p>
                      <a:r>
                        <a:rPr lang="en-GB" sz="2400" dirty="0">
                          <a:latin typeface="XCCW Joined 1a" panose="03050602040000000000" pitchFamily="66" charset="0"/>
                        </a:rPr>
                        <a:t>blessings</a:t>
                      </a:r>
                    </a:p>
                  </a:txBody>
                  <a:tcPr/>
                </a:tc>
                <a:tc>
                  <a:txBody>
                    <a:bodyPr/>
                    <a:lstStyle/>
                    <a:p>
                      <a:r>
                        <a:rPr lang="en-GB" sz="2400" dirty="0">
                          <a:latin typeface="XCCW Joined 1a" panose="03050602040000000000" pitchFamily="66" charset="0"/>
                        </a:rPr>
                        <a:t>wisdom</a:t>
                      </a:r>
                    </a:p>
                  </a:txBody>
                  <a:tcPr/>
                </a:tc>
                <a:extLst>
                  <a:ext uri="{0D108BD9-81ED-4DB2-BD59-A6C34878D82A}">
                    <a16:rowId xmlns:a16="http://schemas.microsoft.com/office/drawing/2014/main" val="3172174135"/>
                  </a:ext>
                </a:extLst>
              </a:tr>
              <a:tr h="370840">
                <a:tc>
                  <a:txBody>
                    <a:bodyPr/>
                    <a:lstStyle/>
                    <a:p>
                      <a:r>
                        <a:rPr lang="en-GB" sz="2400" dirty="0">
                          <a:latin typeface="XCCW Joined 1a" panose="03050602040000000000" pitchFamily="66" charset="0"/>
                        </a:rPr>
                        <a:t>compassion</a:t>
                      </a:r>
                    </a:p>
                  </a:txBody>
                  <a:tcPr/>
                </a:tc>
                <a:tc>
                  <a:txBody>
                    <a:bodyPr/>
                    <a:lstStyle/>
                    <a:p>
                      <a:r>
                        <a:rPr lang="en-GB" sz="2400" dirty="0">
                          <a:latin typeface="XCCW Joined 1a" panose="03050602040000000000" pitchFamily="66" charset="0"/>
                        </a:rPr>
                        <a:t>dream</a:t>
                      </a:r>
                    </a:p>
                  </a:txBody>
                  <a:tcPr/>
                </a:tc>
                <a:extLst>
                  <a:ext uri="{0D108BD9-81ED-4DB2-BD59-A6C34878D82A}">
                    <a16:rowId xmlns:a16="http://schemas.microsoft.com/office/drawing/2014/main" val="1299551537"/>
                  </a:ext>
                </a:extLst>
              </a:tr>
              <a:tr h="370840">
                <a:tc>
                  <a:txBody>
                    <a:bodyPr/>
                    <a:lstStyle/>
                    <a:p>
                      <a:r>
                        <a:rPr lang="en-GB" sz="2400" dirty="0">
                          <a:latin typeface="XCCW Joined 1a" panose="03050602040000000000" pitchFamily="66" charset="0"/>
                        </a:rPr>
                        <a:t>strength</a:t>
                      </a:r>
                    </a:p>
                  </a:txBody>
                  <a:tcPr/>
                </a:tc>
                <a:tc>
                  <a:txBody>
                    <a:bodyPr/>
                    <a:lstStyle/>
                    <a:p>
                      <a:r>
                        <a:rPr lang="en-GB" sz="2400" dirty="0">
                          <a:latin typeface="XCCW Joined 1a" panose="03050602040000000000" pitchFamily="66" charset="0"/>
                        </a:rPr>
                        <a:t>gift</a:t>
                      </a:r>
                    </a:p>
                  </a:txBody>
                  <a:tcPr/>
                </a:tc>
                <a:extLst>
                  <a:ext uri="{0D108BD9-81ED-4DB2-BD59-A6C34878D82A}">
                    <a16:rowId xmlns:a16="http://schemas.microsoft.com/office/drawing/2014/main" val="2428114740"/>
                  </a:ext>
                </a:extLst>
              </a:tr>
              <a:tr h="370840">
                <a:tc>
                  <a:txBody>
                    <a:bodyPr/>
                    <a:lstStyle/>
                    <a:p>
                      <a:r>
                        <a:rPr lang="en-GB" sz="2400" dirty="0">
                          <a:latin typeface="XCCW Joined 1a" panose="03050602040000000000" pitchFamily="66" charset="0"/>
                        </a:rPr>
                        <a:t>hope</a:t>
                      </a:r>
                    </a:p>
                  </a:txBody>
                  <a:tcPr/>
                </a:tc>
                <a:tc>
                  <a:txBody>
                    <a:bodyPr/>
                    <a:lstStyle/>
                    <a:p>
                      <a:r>
                        <a:rPr lang="en-GB" sz="2400" dirty="0">
                          <a:latin typeface="XCCW Joined 1a" panose="03050602040000000000" pitchFamily="66" charset="0"/>
                        </a:rPr>
                        <a:t>forgive</a:t>
                      </a:r>
                    </a:p>
                  </a:txBody>
                  <a:tcPr/>
                </a:tc>
                <a:extLst>
                  <a:ext uri="{0D108BD9-81ED-4DB2-BD59-A6C34878D82A}">
                    <a16:rowId xmlns:a16="http://schemas.microsoft.com/office/drawing/2014/main" val="333665002"/>
                  </a:ext>
                </a:extLst>
              </a:tr>
              <a:tr h="370840">
                <a:tc>
                  <a:txBody>
                    <a:bodyPr/>
                    <a:lstStyle/>
                    <a:p>
                      <a:r>
                        <a:rPr lang="en-GB" sz="2400" dirty="0">
                          <a:latin typeface="XCCW Joined 1a" panose="03050602040000000000" pitchFamily="66" charset="0"/>
                        </a:rPr>
                        <a:t>happiness</a:t>
                      </a:r>
                    </a:p>
                  </a:txBody>
                  <a:tcPr/>
                </a:tc>
                <a:tc>
                  <a:txBody>
                    <a:bodyPr/>
                    <a:lstStyle/>
                    <a:p>
                      <a:r>
                        <a:rPr lang="en-GB" sz="2400" dirty="0">
                          <a:latin typeface="XCCW Joined 1a" panose="03050602040000000000" pitchFamily="66" charset="0"/>
                        </a:rPr>
                        <a:t>honesty</a:t>
                      </a:r>
                    </a:p>
                  </a:txBody>
                  <a:tcPr/>
                </a:tc>
                <a:extLst>
                  <a:ext uri="{0D108BD9-81ED-4DB2-BD59-A6C34878D82A}">
                    <a16:rowId xmlns:a16="http://schemas.microsoft.com/office/drawing/2014/main" val="3368060829"/>
                  </a:ext>
                </a:extLst>
              </a:tr>
              <a:tr h="370840">
                <a:tc>
                  <a:txBody>
                    <a:bodyPr/>
                    <a:lstStyle/>
                    <a:p>
                      <a:r>
                        <a:rPr lang="en-GB" sz="2400" dirty="0">
                          <a:latin typeface="XCCW Joined 1a" panose="03050602040000000000" pitchFamily="66" charset="0"/>
                        </a:rPr>
                        <a:t>grace</a:t>
                      </a:r>
                    </a:p>
                  </a:txBody>
                  <a:tcPr/>
                </a:tc>
                <a:tc>
                  <a:txBody>
                    <a:bodyPr/>
                    <a:lstStyle/>
                    <a:p>
                      <a:r>
                        <a:rPr lang="en-GB" sz="2400" dirty="0">
                          <a:latin typeface="XCCW Joined 1a" panose="03050602040000000000" pitchFamily="66" charset="0"/>
                        </a:rPr>
                        <a:t>patience </a:t>
                      </a:r>
                    </a:p>
                  </a:txBody>
                  <a:tcPr/>
                </a:tc>
                <a:extLst>
                  <a:ext uri="{0D108BD9-81ED-4DB2-BD59-A6C34878D82A}">
                    <a16:rowId xmlns:a16="http://schemas.microsoft.com/office/drawing/2014/main" val="2876921794"/>
                  </a:ext>
                </a:extLst>
              </a:tr>
              <a:tr h="370840">
                <a:tc>
                  <a:txBody>
                    <a:bodyPr/>
                    <a:lstStyle/>
                    <a:p>
                      <a:r>
                        <a:rPr lang="en-GB" sz="2400" dirty="0">
                          <a:latin typeface="XCCW Joined 1a" panose="03050602040000000000" pitchFamily="66" charset="0"/>
                        </a:rPr>
                        <a:t>love</a:t>
                      </a:r>
                    </a:p>
                  </a:txBody>
                  <a:tcPr/>
                </a:tc>
                <a:tc>
                  <a:txBody>
                    <a:bodyPr/>
                    <a:lstStyle/>
                    <a:p>
                      <a:r>
                        <a:rPr lang="en-GB" sz="2400" dirty="0">
                          <a:latin typeface="XCCW Joined 1a" panose="03050602040000000000" pitchFamily="66" charset="0"/>
                        </a:rPr>
                        <a:t>kindness</a:t>
                      </a:r>
                    </a:p>
                  </a:txBody>
                  <a:tcPr/>
                </a:tc>
                <a:extLst>
                  <a:ext uri="{0D108BD9-81ED-4DB2-BD59-A6C34878D82A}">
                    <a16:rowId xmlns:a16="http://schemas.microsoft.com/office/drawing/2014/main" val="2268658651"/>
                  </a:ext>
                </a:extLst>
              </a:tr>
            </a:tbl>
          </a:graphicData>
        </a:graphic>
      </p:graphicFrame>
      <p:sp>
        <p:nvSpPr>
          <p:cNvPr id="5" name="TextBox 4"/>
          <p:cNvSpPr txBox="1"/>
          <p:nvPr/>
        </p:nvSpPr>
        <p:spPr>
          <a:xfrm>
            <a:off x="7007087" y="149088"/>
            <a:ext cx="5001592" cy="1477328"/>
          </a:xfrm>
          <a:prstGeom prst="rect">
            <a:avLst/>
          </a:prstGeom>
          <a:noFill/>
        </p:spPr>
        <p:txBody>
          <a:bodyPr wrap="square" rtlCol="0">
            <a:spAutoFit/>
          </a:bodyPr>
          <a:lstStyle/>
          <a:p>
            <a:pPr algn="ctr"/>
            <a:r>
              <a:rPr lang="en-GB" dirty="0">
                <a:latin typeface="XCCW Joined 1a" panose="03050602040000000000" pitchFamily="66" charset="0"/>
              </a:rPr>
              <a:t>Go on a walk and find a selection of stones, pebbles or shells. When you get home label them with a selection of your favourite words from below:</a:t>
            </a:r>
          </a:p>
        </p:txBody>
      </p:sp>
    </p:spTree>
    <p:extLst>
      <p:ext uri="{BB962C8B-B14F-4D97-AF65-F5344CB8AC3E}">
        <p14:creationId xmlns:p14="http://schemas.microsoft.com/office/powerpoint/2010/main" val="3972516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47452" y="400256"/>
            <a:ext cx="5001592" cy="5016758"/>
          </a:xfrm>
          <a:prstGeom prst="rect">
            <a:avLst/>
          </a:prstGeom>
          <a:noFill/>
        </p:spPr>
        <p:txBody>
          <a:bodyPr wrap="square" rtlCol="0">
            <a:spAutoFit/>
          </a:bodyPr>
          <a:lstStyle/>
          <a:p>
            <a:pPr algn="ctr"/>
            <a:r>
              <a:rPr lang="en-GB" sz="3200" dirty="0">
                <a:latin typeface="XCCW Joined 1a" panose="03050602040000000000" pitchFamily="66" charset="0"/>
              </a:rPr>
              <a:t>Place 5 words on a flat surface.</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Then select 5 different stones, pebbles or shells.</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In my example each shell represents someone or something important to me. </a:t>
            </a:r>
          </a:p>
          <a:p>
            <a:pPr algn="ctr"/>
            <a:endParaRPr lang="en-GB" sz="3200" dirty="0">
              <a:latin typeface="XCCW Joined 1a" panose="03050602040000000000" pitchFamily="66" charset="0"/>
            </a:endParaRPr>
          </a:p>
        </p:txBody>
      </p:sp>
      <p:pic>
        <p:nvPicPr>
          <p:cNvPr id="2050" name="Picture 2" descr="https://lh3.googleusercontent.com/WMb36x90EkpCuWzGf9YuLm2DLmaKCcBlivU0XZdi30nxEQRe5FPeiHUzzHYbMIsM2e2C2_4lJJ0hXnO1IVYp39o-lDUillOQzNDM9mFoxECLOAvy-qohXBljiMKOo81hD5qCyOQEBhugQn6OX9HS2N5RrDMllwxkUt57j_8DD8ufn3UbzN_6x-JVD2HqU1XnMRg5_n9yyxHX81nzgke4Oa5EOyVMM-vzz24tn03MIOF_2AbsINmWlJGN13sMMULpOj1Epj-ixeiwTmjJenJy_92oTvWd-HCFmrwyGsCSqRuBTXeLb93v7QjY54yBs2oYNr3gJSNx7xvauxa5hcUex8mT8xUuwUbMDZruWG0wbZFU1dT1HDEtJZ0Vxw1JkDi8za3ajAcpPdAoHxemulKoIGOjoCV3bsd9oU38er7SqqQbys7n7KgXjvuvytWs3NTQayacut6ncTdqSvWPwGZvRFmX0r7KYtwGSxEsOIX9Ic6UZ4P8RFpPbiMNFxrZt5Ai_W3pcHPx3pGG5sHan0mVwwNq_hcDuuf1xw_hgHelUZXu21vLB3APqU8PHSkf0_iI7n4jyn98Gb7LRJw-HiIFVXyWO4Rm_GMJDRrGH9ItuZtZw28P1N6a494uxDK75AgpPlVChwZqThqFCd2lpjnfzrmpuHCANjmy_t20o-u9Uw3RRjTYwjfeQDcFJSChfw=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08" y="1106324"/>
            <a:ext cx="6779644" cy="508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32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17025" y="428178"/>
            <a:ext cx="4989582" cy="6001643"/>
          </a:xfrm>
          <a:prstGeom prst="rect">
            <a:avLst/>
          </a:prstGeom>
          <a:noFill/>
        </p:spPr>
        <p:txBody>
          <a:bodyPr wrap="square" rtlCol="0">
            <a:spAutoFit/>
          </a:bodyPr>
          <a:lstStyle/>
          <a:p>
            <a:pPr algn="ctr"/>
            <a:r>
              <a:rPr lang="en-GB" sz="3200" dirty="0">
                <a:latin typeface="XCCW Joined 1a" panose="03050602040000000000" pitchFamily="66" charset="0"/>
              </a:rPr>
              <a:t>Then place a shell next to the word stone and pray to God about an important person, thing or yourself.</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For example:</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Dear God,</a:t>
            </a:r>
          </a:p>
          <a:p>
            <a:pPr algn="ctr"/>
            <a:r>
              <a:rPr lang="en-GB" sz="3200" dirty="0">
                <a:latin typeface="XCCW Joined 1a" panose="03050602040000000000" pitchFamily="66" charset="0"/>
              </a:rPr>
              <a:t>Please give Sam the </a:t>
            </a:r>
            <a:r>
              <a:rPr lang="en-GB" sz="3200" dirty="0">
                <a:solidFill>
                  <a:srgbClr val="92D050"/>
                </a:solidFill>
                <a:latin typeface="XCCW Joined 1a" panose="03050602040000000000" pitchFamily="66" charset="0"/>
              </a:rPr>
              <a:t>strength</a:t>
            </a:r>
            <a:r>
              <a:rPr lang="en-GB" sz="3200" dirty="0">
                <a:latin typeface="XCCW Joined 1a" panose="03050602040000000000" pitchFamily="66" charset="0"/>
              </a:rPr>
              <a:t> to heal and recover.</a:t>
            </a:r>
          </a:p>
          <a:p>
            <a:pPr algn="ctr"/>
            <a:r>
              <a:rPr lang="en-GB" sz="3200" dirty="0">
                <a:latin typeface="XCCW Joined 1a" panose="03050602040000000000" pitchFamily="66" charset="0"/>
              </a:rPr>
              <a:t>Amen </a:t>
            </a:r>
          </a:p>
          <a:p>
            <a:pPr algn="ctr"/>
            <a:endParaRPr lang="en-GB" sz="3200" dirty="0">
              <a:latin typeface="XCCW Joined 1a" panose="03050602040000000000" pitchFamily="66" charset="0"/>
            </a:endParaRPr>
          </a:p>
        </p:txBody>
      </p:sp>
      <p:pic>
        <p:nvPicPr>
          <p:cNvPr id="3074" name="Picture 2" descr="https://lh3.googleusercontent.com/HT4uFwXVB_MtO-6D_YvDlGivzzVSX0w00uyH4iwtohKjv_7Pf8YkX4SqpbTsXSapzOnIZi21OpD5mvx7qUVhjTRGYsEGxFjtW7_IYuDevuQJPx7OUCpvo3ufmmp85gA1IaCPr4d38clYTTZK7Vby2KnmUiUFyCWh6TiI10u3ABZF1O7x-YUDmBCCPVTI9aioKAmNa-UO6b1dwxEuGmqMrnew4gliZDaga17ZUrbL819zROsO2wlVST_NZUfyxRz_idXwqlJHwvnMoTtvkpBD0hJj5k1veNt5qAH4ohdb_BHMbMheISGJuR78KqpsJmF_qBlSoKqqejvaxiCcktjvZTa2NJ3dskjfN9-Q8HksBNsrJKEDSewOe7y9RJquAw35xeXVT7Az2x48-PUvuKP_YuZuE8rsV7TzouQ5u9lvHm0WOB_bqJ11y__T4D6QRo78xbx-oAr9UJVHj3n_2r2nLO2WIgeKrLLeyuk0FerFfF40S6xRiCMXcVVXH-lTvovdsQtnmV1siPAKSrLuDZD6hOKAJFFi2lcE9eFGNtqsMXU8F3lBerFhMkXQWREjX1eS_ZxwWuNqKP5Mh2ABqGt-b92znn9SnBQ8CLsJTqE_IuwxzTxDCdXZV95RBtFlDd3cU0ezt3Q_-SPzPE3Zhu6a8gkoQrWZktmwPwJ7Y8qPZuvfaPbolrmucXt0erSknA=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93" y="1147825"/>
            <a:ext cx="6668913" cy="499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2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0291" y="536549"/>
            <a:ext cx="4861297" cy="6001643"/>
          </a:xfrm>
          <a:prstGeom prst="rect">
            <a:avLst/>
          </a:prstGeom>
          <a:noFill/>
        </p:spPr>
        <p:txBody>
          <a:bodyPr wrap="square" rtlCol="0">
            <a:spAutoFit/>
          </a:bodyPr>
          <a:lstStyle/>
          <a:p>
            <a:pPr algn="ctr"/>
            <a:r>
              <a:rPr lang="en-GB" sz="3200" dirty="0">
                <a:latin typeface="XCCW Joined 1a" panose="03050602040000000000" pitchFamily="66" charset="0"/>
              </a:rPr>
              <a:t>Dear God,</a:t>
            </a:r>
          </a:p>
          <a:p>
            <a:pPr algn="ctr"/>
            <a:r>
              <a:rPr lang="en-GB" sz="3200" dirty="0">
                <a:latin typeface="XCCW Joined 1a" panose="03050602040000000000" pitchFamily="66" charset="0"/>
              </a:rPr>
              <a:t>Please let John feel the </a:t>
            </a:r>
            <a:r>
              <a:rPr lang="en-GB" sz="3200" dirty="0">
                <a:solidFill>
                  <a:srgbClr val="FF0000"/>
                </a:solidFill>
                <a:latin typeface="XCCW Joined 1a" panose="03050602040000000000" pitchFamily="66" charset="0"/>
              </a:rPr>
              <a:t>love</a:t>
            </a:r>
            <a:r>
              <a:rPr lang="en-GB" sz="3200" dirty="0">
                <a:latin typeface="XCCW Joined 1a" panose="03050602040000000000" pitchFamily="66" charset="0"/>
              </a:rPr>
              <a:t> we have towards him.</a:t>
            </a:r>
          </a:p>
          <a:p>
            <a:pPr algn="ctr"/>
            <a:r>
              <a:rPr lang="en-GB" sz="3200" dirty="0">
                <a:latin typeface="XCCW Joined 1a" panose="03050602040000000000" pitchFamily="66" charset="0"/>
              </a:rPr>
              <a:t>Amen </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Dear God,</a:t>
            </a:r>
          </a:p>
          <a:p>
            <a:pPr algn="ctr"/>
            <a:r>
              <a:rPr lang="en-GB" sz="3200" dirty="0">
                <a:solidFill>
                  <a:srgbClr val="FFC000"/>
                </a:solidFill>
                <a:latin typeface="XCCW Joined 1a" panose="03050602040000000000" pitchFamily="66" charset="0"/>
              </a:rPr>
              <a:t>Thank you </a:t>
            </a:r>
            <a:r>
              <a:rPr lang="en-GB" sz="3200" dirty="0">
                <a:latin typeface="XCCW Joined 1a" panose="03050602040000000000" pitchFamily="66" charset="0"/>
              </a:rPr>
              <a:t>for giving us this beautiful world. I </a:t>
            </a:r>
            <a:r>
              <a:rPr lang="en-GB" sz="3200" dirty="0">
                <a:solidFill>
                  <a:srgbClr val="FF0000"/>
                </a:solidFill>
                <a:latin typeface="XCCW Joined 1a" panose="03050602040000000000" pitchFamily="66" charset="0"/>
              </a:rPr>
              <a:t>love</a:t>
            </a:r>
            <a:r>
              <a:rPr lang="en-GB" sz="3200" dirty="0">
                <a:latin typeface="XCCW Joined 1a" panose="03050602040000000000" pitchFamily="66" charset="0"/>
              </a:rPr>
              <a:t> hearing the birds singing in the morning.</a:t>
            </a:r>
          </a:p>
          <a:p>
            <a:pPr algn="ctr"/>
            <a:r>
              <a:rPr lang="en-GB" sz="3200" dirty="0">
                <a:latin typeface="XCCW Joined 1a" panose="03050602040000000000" pitchFamily="66" charset="0"/>
              </a:rPr>
              <a:t>Amen</a:t>
            </a:r>
          </a:p>
          <a:p>
            <a:pPr algn="ctr"/>
            <a:endParaRPr lang="en-GB" sz="3200" dirty="0">
              <a:latin typeface="XCCW Joined 1a" panose="03050602040000000000" pitchFamily="66" charset="0"/>
            </a:endParaRPr>
          </a:p>
        </p:txBody>
      </p:sp>
      <p:pic>
        <p:nvPicPr>
          <p:cNvPr id="3074" name="Picture 2" descr="https://lh3.googleusercontent.com/HT4uFwXVB_MtO-6D_YvDlGivzzVSX0w00uyH4iwtohKjv_7Pf8YkX4SqpbTsXSapzOnIZi21OpD5mvx7qUVhjTRGYsEGxFjtW7_IYuDevuQJPx7OUCpvo3ufmmp85gA1IaCPr4d38clYTTZK7Vby2KnmUiUFyCWh6TiI10u3ABZF1O7x-YUDmBCCPVTI9aioKAmNa-UO6b1dwxEuGmqMrnew4gliZDaga17ZUrbL819zROsO2wlVST_NZUfyxRz_idXwqlJHwvnMoTtvkpBD0hJj5k1veNt5qAH4ohdb_BHMbMheISGJuR78KqpsJmF_qBlSoKqqejvaxiCcktjvZTa2NJ3dskjfN9-Q8HksBNsrJKEDSewOe7y9RJquAw35xeXVT7Az2x48-PUvuKP_YuZuE8rsV7TzouQ5u9lvHm0WOB_bqJ11y__T4D6QRo78xbx-oAr9UJVHj3n_2r2nLO2WIgeKrLLeyuk0FerFfF40S6xRiCMXcVVXH-lTvovdsQtnmV1siPAKSrLuDZD6hOKAJFFi2lcE9eFGNtqsMXU8F3lBerFhMkXQWREjX1eS_ZxwWuNqKP5Mh2ABqGt-b92znn9SnBQ8CLsJTqE_IuwxzTxDCdXZV95RBtFlDd3cU0ezt3Q_-SPzPE3Zhu6a8gkoQrWZktmwPwJ7Y8qPZuvfaPbolrmucXt0erSknA=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93" y="1147825"/>
            <a:ext cx="6668913" cy="499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7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17025" y="252464"/>
            <a:ext cx="4989582" cy="6494085"/>
          </a:xfrm>
          <a:prstGeom prst="rect">
            <a:avLst/>
          </a:prstGeom>
          <a:noFill/>
        </p:spPr>
        <p:txBody>
          <a:bodyPr wrap="square" rtlCol="0">
            <a:spAutoFit/>
          </a:bodyPr>
          <a:lstStyle/>
          <a:p>
            <a:pPr algn="ctr"/>
            <a:r>
              <a:rPr lang="en-GB" sz="3200" dirty="0">
                <a:latin typeface="XCCW Joined 1a" panose="03050602040000000000" pitchFamily="66" charset="0"/>
              </a:rPr>
              <a:t>Dear God,</a:t>
            </a:r>
          </a:p>
          <a:p>
            <a:pPr algn="ctr"/>
            <a:r>
              <a:rPr lang="en-GB" sz="3200" dirty="0">
                <a:latin typeface="XCCW Joined 1a" panose="03050602040000000000" pitchFamily="66" charset="0"/>
              </a:rPr>
              <a:t>Give me the </a:t>
            </a:r>
            <a:r>
              <a:rPr lang="en-GB" sz="3200" dirty="0">
                <a:solidFill>
                  <a:srgbClr val="7030A0"/>
                </a:solidFill>
                <a:latin typeface="XCCW Joined 1a" panose="03050602040000000000" pitchFamily="66" charset="0"/>
              </a:rPr>
              <a:t>faith </a:t>
            </a:r>
            <a:r>
              <a:rPr lang="en-GB" sz="3200" dirty="0">
                <a:latin typeface="XCCW Joined 1a" panose="03050602040000000000" pitchFamily="66" charset="0"/>
              </a:rPr>
              <a:t>that you will help me when I need you.</a:t>
            </a:r>
          </a:p>
          <a:p>
            <a:pPr algn="ctr"/>
            <a:r>
              <a:rPr lang="en-GB" sz="3200" dirty="0">
                <a:latin typeface="XCCW Joined 1a" panose="03050602040000000000" pitchFamily="66" charset="0"/>
              </a:rPr>
              <a:t>Amen </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Dear God,</a:t>
            </a:r>
          </a:p>
          <a:p>
            <a:pPr algn="ctr"/>
            <a:r>
              <a:rPr lang="en-GB" sz="3200" dirty="0">
                <a:latin typeface="XCCW Joined 1a" panose="03050602040000000000" pitchFamily="66" charset="0"/>
              </a:rPr>
              <a:t>Your </a:t>
            </a:r>
            <a:r>
              <a:rPr lang="en-GB" sz="3200" dirty="0">
                <a:solidFill>
                  <a:schemeClr val="accent1">
                    <a:lumMod val="75000"/>
                  </a:schemeClr>
                </a:solidFill>
                <a:latin typeface="XCCW Joined 1a" panose="03050602040000000000" pitchFamily="66" charset="0"/>
              </a:rPr>
              <a:t>gifts</a:t>
            </a:r>
            <a:r>
              <a:rPr lang="en-GB" sz="3200" dirty="0">
                <a:latin typeface="XCCW Joined 1a" panose="03050602040000000000" pitchFamily="66" charset="0"/>
              </a:rPr>
              <a:t> are opened each and every day when I open my curtains and see the world.</a:t>
            </a:r>
          </a:p>
          <a:p>
            <a:pPr algn="ctr"/>
            <a:r>
              <a:rPr lang="en-GB" sz="3200" dirty="0">
                <a:latin typeface="XCCW Joined 1a" panose="03050602040000000000" pitchFamily="66" charset="0"/>
              </a:rPr>
              <a:t>Amen</a:t>
            </a:r>
          </a:p>
          <a:p>
            <a:pPr algn="ctr"/>
            <a:endParaRPr lang="en-GB" sz="3200" dirty="0">
              <a:latin typeface="XCCW Joined 1a" panose="03050602040000000000" pitchFamily="66" charset="0"/>
            </a:endParaRPr>
          </a:p>
        </p:txBody>
      </p:sp>
      <p:pic>
        <p:nvPicPr>
          <p:cNvPr id="3074" name="Picture 2" descr="https://lh3.googleusercontent.com/HT4uFwXVB_MtO-6D_YvDlGivzzVSX0w00uyH4iwtohKjv_7Pf8YkX4SqpbTsXSapzOnIZi21OpD5mvx7qUVhjTRGYsEGxFjtW7_IYuDevuQJPx7OUCpvo3ufmmp85gA1IaCPr4d38clYTTZK7Vby2KnmUiUFyCWh6TiI10u3ABZF1O7x-YUDmBCCPVTI9aioKAmNa-UO6b1dwxEuGmqMrnew4gliZDaga17ZUrbL819zROsO2wlVST_NZUfyxRz_idXwqlJHwvnMoTtvkpBD0hJj5k1veNt5qAH4ohdb_BHMbMheISGJuR78KqpsJmF_qBlSoKqqejvaxiCcktjvZTa2NJ3dskjfN9-Q8HksBNsrJKEDSewOe7y9RJquAw35xeXVT7Az2x48-PUvuKP_YuZuE8rsV7TzouQ5u9lvHm0WOB_bqJ11y__T4D6QRo78xbx-oAr9UJVHj3n_2r2nLO2WIgeKrLLeyuk0FerFfF40S6xRiCMXcVVXH-lTvovdsQtnmV1siPAKSrLuDZD6hOKAJFFi2lcE9eFGNtqsMXU8F3lBerFhMkXQWREjX1eS_ZxwWuNqKP5Mh2ABqGt-b92znn9SnBQ8CLsJTqE_IuwxzTxDCdXZV95RBtFlDd3cU0ezt3Q_-SPzPE3Zhu6a8gkoQrWZktmwPwJ7Y8qPZuvfaPbolrmucXt0erSknA=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93" y="1147825"/>
            <a:ext cx="6668913" cy="499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0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3.googleusercontent.com/HgNQTPkTbWnxZOrTZFr4mROJTLVRbSDFHZE6ZJgQ8FnCbbXklAcPvPm8-oubsNXVa3ynhEZvDl7OX811dzSbqC2PeD8vO8DEFx0i8gfq05vW7F2QFVBoK-yKKh93nFQTZ_iu2iXTvBkuwXE04NiLwcieMC-BAe-5pd_qw8hOMgBN36BoBZbWHH9YwuLRL22mSdTiCfcm36cpqBI58pqB6x8jBR572_5ETEWscc1cpa2ZCt5gDPJ3IWi5v1mH7dRJyQbbA1SWBxal0triqOst_zsCQyCBBCADbpRNdZ-LVCGGAz9MDQ0PVPCtJN1ozz8IGeu_3t0URQ-HXrdHTreECWHkEfpAK93W-HGKLJfPsaDW1jBXdOAHV3zVxIeKu6EOpNvKV5qic4QDx36qgyLr2_yYxDFBXQdDywLCcHPUlaHKIk_-p6omMG69tZzswzWz-Is2CIbva3rvjOdQR8h3EOV8Y-ZJr27M7Ph2E2vKQPhSiUjDT0_61ZQ6fAdSmeiv3hVH6Syb-ieGW02UTRVyEN_yK4PzH9WJZ75WnT_8t2Azc63TiVw2UL6kS5NkRarGFdY6KiWWh-W_h3A4hlVTzWnyXzIfde1PpGjDhILbyQ7jVIutbhvn5p_C5-PNu4Gw4VdSkC3x2m2rOSUdK1GJFNyug2iB5t_AZwGLgtNPZVp2HpdEklW5rbyuPP1O3A=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44216"/>
            <a:ext cx="6771999" cy="50817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36903" y="976727"/>
            <a:ext cx="5001592" cy="5016758"/>
          </a:xfrm>
          <a:prstGeom prst="rect">
            <a:avLst/>
          </a:prstGeom>
          <a:noFill/>
        </p:spPr>
        <p:txBody>
          <a:bodyPr wrap="square" rtlCol="0">
            <a:spAutoFit/>
          </a:bodyPr>
          <a:lstStyle/>
          <a:p>
            <a:pPr algn="ctr"/>
            <a:r>
              <a:rPr lang="en-GB" sz="3200" dirty="0">
                <a:latin typeface="XCCW Joined 1a" panose="03050602040000000000" pitchFamily="66" charset="0"/>
              </a:rPr>
              <a:t>Or turn all of your stones over so you cannot see the words. </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Choose a small selection and these words will become the focus words for your prayer. </a:t>
            </a:r>
          </a:p>
        </p:txBody>
      </p:sp>
    </p:spTree>
    <p:extLst>
      <p:ext uri="{BB962C8B-B14F-4D97-AF65-F5344CB8AC3E}">
        <p14:creationId xmlns:p14="http://schemas.microsoft.com/office/powerpoint/2010/main" val="345457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3.googleusercontent.com/HgNQTPkTbWnxZOrTZFr4mROJTLVRbSDFHZE6ZJgQ8FnCbbXklAcPvPm8-oubsNXVa3ynhEZvDl7OX811dzSbqC2PeD8vO8DEFx0i8gfq05vW7F2QFVBoK-yKKh93nFQTZ_iu2iXTvBkuwXE04NiLwcieMC-BAe-5pd_qw8hOMgBN36BoBZbWHH9YwuLRL22mSdTiCfcm36cpqBI58pqB6x8jBR572_5ETEWscc1cpa2ZCt5gDPJ3IWi5v1mH7dRJyQbbA1SWBxal0triqOst_zsCQyCBBCADbpRNdZ-LVCGGAz9MDQ0PVPCtJN1ozz8IGeu_3t0URQ-HXrdHTreECWHkEfpAK93W-HGKLJfPsaDW1jBXdOAHV3zVxIeKu6EOpNvKV5qic4QDx36qgyLr2_yYxDFBXQdDywLCcHPUlaHKIk_-p6omMG69tZzswzWz-Is2CIbva3rvjOdQR8h3EOV8Y-ZJr27M7Ph2E2vKQPhSiUjDT0_61ZQ6fAdSmeiv3hVH6Syb-ieGW02UTRVyEN_yK4PzH9WJZ75WnT_8t2Azc63TiVw2UL6kS5NkRarGFdY6KiWWh-W_h3A4hlVTzWnyXzIfde1PpGjDhILbyQ7jVIutbhvn5p_C5-PNu4Gw4VdSkC3x2m2rOSUdK1GJFNyug2iB5t_AZwGLgtNPZVp2HpdEklW5rbyuPP1O3A=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44216"/>
            <a:ext cx="6771999" cy="50817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66721" y="484283"/>
            <a:ext cx="5001592" cy="6001643"/>
          </a:xfrm>
          <a:prstGeom prst="rect">
            <a:avLst/>
          </a:prstGeom>
          <a:noFill/>
        </p:spPr>
        <p:txBody>
          <a:bodyPr wrap="square" rtlCol="0">
            <a:spAutoFit/>
          </a:bodyPr>
          <a:lstStyle/>
          <a:p>
            <a:pPr algn="ctr"/>
            <a:r>
              <a:rPr lang="en-GB" sz="2400" dirty="0">
                <a:latin typeface="XCCW Joined 1a" panose="03050602040000000000" pitchFamily="66" charset="0"/>
              </a:rPr>
              <a:t>For example:</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Dear God,</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May I always feel your </a:t>
            </a:r>
            <a:r>
              <a:rPr lang="en-GB" sz="2400" dirty="0">
                <a:solidFill>
                  <a:srgbClr val="92D050"/>
                </a:solidFill>
                <a:latin typeface="XCCW Joined 1a" panose="03050602040000000000" pitchFamily="66" charset="0"/>
              </a:rPr>
              <a:t>love</a:t>
            </a:r>
            <a:r>
              <a:rPr lang="en-GB" sz="2400" dirty="0">
                <a:latin typeface="XCCW Joined 1a" panose="03050602040000000000" pitchFamily="66" charset="0"/>
              </a:rPr>
              <a:t> for me.          May I always give </a:t>
            </a:r>
            <a:r>
              <a:rPr lang="en-GB" sz="2400" dirty="0">
                <a:solidFill>
                  <a:srgbClr val="92D050"/>
                </a:solidFill>
                <a:latin typeface="XCCW Joined 1a" panose="03050602040000000000" pitchFamily="66" charset="0"/>
              </a:rPr>
              <a:t>thanks</a:t>
            </a:r>
            <a:r>
              <a:rPr lang="en-GB" sz="2400" dirty="0">
                <a:latin typeface="XCCW Joined 1a" panose="03050602040000000000" pitchFamily="66" charset="0"/>
              </a:rPr>
              <a:t> for the </a:t>
            </a:r>
            <a:r>
              <a:rPr lang="en-GB" sz="2400" dirty="0">
                <a:solidFill>
                  <a:srgbClr val="92D050"/>
                </a:solidFill>
                <a:latin typeface="XCCW Joined 1a" panose="03050602040000000000" pitchFamily="66" charset="0"/>
              </a:rPr>
              <a:t>gifts</a:t>
            </a:r>
            <a:r>
              <a:rPr lang="en-GB" sz="2400" dirty="0">
                <a:latin typeface="XCCW Joined 1a" panose="03050602040000000000" pitchFamily="66" charset="0"/>
              </a:rPr>
              <a:t> you present me.</a:t>
            </a:r>
          </a:p>
          <a:p>
            <a:pPr algn="ctr"/>
            <a:r>
              <a:rPr lang="en-GB" sz="2400" dirty="0">
                <a:latin typeface="XCCW Joined 1a" panose="03050602040000000000" pitchFamily="66" charset="0"/>
              </a:rPr>
              <a:t>May you give me the </a:t>
            </a:r>
            <a:r>
              <a:rPr lang="en-GB" sz="2400" dirty="0">
                <a:solidFill>
                  <a:srgbClr val="92D050"/>
                </a:solidFill>
                <a:latin typeface="XCCW Joined 1a" panose="03050602040000000000" pitchFamily="66" charset="0"/>
              </a:rPr>
              <a:t>wisdom</a:t>
            </a:r>
            <a:r>
              <a:rPr lang="en-GB" sz="2400" dirty="0">
                <a:latin typeface="XCCW Joined 1a" panose="03050602040000000000" pitchFamily="66" charset="0"/>
              </a:rPr>
              <a:t> to make the right choices.</a:t>
            </a:r>
          </a:p>
          <a:p>
            <a:pPr algn="ctr"/>
            <a:r>
              <a:rPr lang="en-GB" sz="2400" dirty="0">
                <a:latin typeface="XCCW Joined 1a" panose="03050602040000000000" pitchFamily="66" charset="0"/>
              </a:rPr>
              <a:t>May you </a:t>
            </a:r>
            <a:r>
              <a:rPr lang="en-GB" sz="2400" dirty="0">
                <a:solidFill>
                  <a:srgbClr val="92D050"/>
                </a:solidFill>
                <a:latin typeface="XCCW Joined 1a" panose="03050602040000000000" pitchFamily="66" charset="0"/>
              </a:rPr>
              <a:t>help</a:t>
            </a:r>
            <a:r>
              <a:rPr lang="en-GB" sz="2400" dirty="0">
                <a:latin typeface="XCCW Joined 1a" panose="03050602040000000000" pitchFamily="66" charset="0"/>
              </a:rPr>
              <a:t> those in need around the world.</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Amen</a:t>
            </a:r>
          </a:p>
        </p:txBody>
      </p:sp>
    </p:spTree>
    <p:extLst>
      <p:ext uri="{BB962C8B-B14F-4D97-AF65-F5344CB8AC3E}">
        <p14:creationId xmlns:p14="http://schemas.microsoft.com/office/powerpoint/2010/main" val="3824310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2743</TotalTime>
  <Words>406</Words>
  <Application>Microsoft Office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Jemma Coulson</dc:creator>
  <cp:lastModifiedBy>Rachel Jessup</cp:lastModifiedBy>
  <cp:revision>6</cp:revision>
  <dcterms:created xsi:type="dcterms:W3CDTF">2020-05-31T10:40:39Z</dcterms:created>
  <dcterms:modified xsi:type="dcterms:W3CDTF">2020-11-24T09:48:57Z</dcterms:modified>
</cp:coreProperties>
</file>