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4" r:id="rId3"/>
    <p:sldId id="256" r:id="rId4"/>
    <p:sldId id="257" r:id="rId5"/>
    <p:sldId id="258" r:id="rId6"/>
    <p:sldId id="259" r:id="rId7"/>
    <p:sldId id="260"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Jessup" userId="30f7e96d-9bb6-4bfa-b1a1-6099f94ca007" providerId="ADAL" clId="{C6091A28-C44F-4B22-A8E9-7C4C10B93A4C}"/>
    <pc:docChg chg="delSld modSld">
      <pc:chgData name="Rachel Jessup" userId="30f7e96d-9bb6-4bfa-b1a1-6099f94ca007" providerId="ADAL" clId="{C6091A28-C44F-4B22-A8E9-7C4C10B93A4C}" dt="2020-11-23T16:31:30.980" v="101" actId="47"/>
      <pc:docMkLst>
        <pc:docMk/>
      </pc:docMkLst>
      <pc:sldChg chg="modSp mod">
        <pc:chgData name="Rachel Jessup" userId="30f7e96d-9bb6-4bfa-b1a1-6099f94ca007" providerId="ADAL" clId="{C6091A28-C44F-4B22-A8E9-7C4C10B93A4C}" dt="2020-11-23T16:31:22.540" v="100" actId="20577"/>
        <pc:sldMkLst>
          <pc:docMk/>
          <pc:sldMk cId="3309106550" sldId="262"/>
        </pc:sldMkLst>
        <pc:spChg chg="mod">
          <ac:chgData name="Rachel Jessup" userId="30f7e96d-9bb6-4bfa-b1a1-6099f94ca007" providerId="ADAL" clId="{C6091A28-C44F-4B22-A8E9-7C4C10B93A4C}" dt="2020-11-23T16:31:22.540" v="100" actId="20577"/>
          <ac:spMkLst>
            <pc:docMk/>
            <pc:sldMk cId="3309106550" sldId="262"/>
            <ac:spMk id="9" creationId="{00000000-0000-0000-0000-000000000000}"/>
          </ac:spMkLst>
        </pc:spChg>
      </pc:sldChg>
      <pc:sldChg chg="modSp mod">
        <pc:chgData name="Rachel Jessup" userId="30f7e96d-9bb6-4bfa-b1a1-6099f94ca007" providerId="ADAL" clId="{C6091A28-C44F-4B22-A8E9-7C4C10B93A4C}" dt="2020-11-23T16:29:48.869" v="3" actId="20577"/>
        <pc:sldMkLst>
          <pc:docMk/>
          <pc:sldMk cId="4168515265" sldId="264"/>
        </pc:sldMkLst>
        <pc:spChg chg="mod">
          <ac:chgData name="Rachel Jessup" userId="30f7e96d-9bb6-4bfa-b1a1-6099f94ca007" providerId="ADAL" clId="{C6091A28-C44F-4B22-A8E9-7C4C10B93A4C}" dt="2020-11-23T16:29:48.869" v="3" actId="20577"/>
          <ac:spMkLst>
            <pc:docMk/>
            <pc:sldMk cId="4168515265" sldId="264"/>
            <ac:spMk id="2" creationId="{00000000-0000-0000-0000-000000000000}"/>
          </ac:spMkLst>
        </pc:spChg>
      </pc:sldChg>
      <pc:sldChg chg="del">
        <pc:chgData name="Rachel Jessup" userId="30f7e96d-9bb6-4bfa-b1a1-6099f94ca007" providerId="ADAL" clId="{C6091A28-C44F-4B22-A8E9-7C4C10B93A4C}" dt="2020-11-23T16:31:30.980" v="101" actId="47"/>
        <pc:sldMkLst>
          <pc:docMk/>
          <pc:sldMk cId="2338704929"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25E1200-5677-4C77-AE8E-373940310C3A}"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642030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5E1200-5677-4C77-AE8E-373940310C3A}"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3451809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5E1200-5677-4C77-AE8E-373940310C3A}"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245985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5E1200-5677-4C77-AE8E-373940310C3A}"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3937469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25E1200-5677-4C77-AE8E-373940310C3A}" type="datetimeFigureOut">
              <a:rPr lang="en-GB" smtClean="0"/>
              <a:t>23/11/2020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1786265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25E1200-5677-4C77-AE8E-373940310C3A}"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3687334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25E1200-5677-4C77-AE8E-373940310C3A}" type="datetimeFigureOut">
              <a:rPr lang="en-GB" smtClean="0"/>
              <a:t>23/11/2020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2388375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25E1200-5677-4C77-AE8E-373940310C3A}" type="datetimeFigureOut">
              <a:rPr lang="en-GB" smtClean="0"/>
              <a:t>23/11/2020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559321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5E1200-5677-4C77-AE8E-373940310C3A}" type="datetimeFigureOut">
              <a:rPr lang="en-GB" smtClean="0"/>
              <a:t>23/11/2020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2419952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25E1200-5677-4C77-AE8E-373940310C3A}"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3316579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25E1200-5677-4C77-AE8E-373940310C3A}" type="datetimeFigureOut">
              <a:rPr lang="en-GB" smtClean="0"/>
              <a:t>23/11/2020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FBE635A-B0CF-42D9-9762-0F18B2BF1297}" type="slidenum">
              <a:rPr lang="en-GB" smtClean="0"/>
              <a:t>‹#›</a:t>
            </a:fld>
            <a:endParaRPr lang="en-GB"/>
          </a:p>
        </p:txBody>
      </p:sp>
    </p:spTree>
    <p:extLst>
      <p:ext uri="{BB962C8B-B14F-4D97-AF65-F5344CB8AC3E}">
        <p14:creationId xmlns:p14="http://schemas.microsoft.com/office/powerpoint/2010/main" val="2935911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5E1200-5677-4C77-AE8E-373940310C3A}" type="datetimeFigureOut">
              <a:rPr lang="en-GB" smtClean="0"/>
              <a:t>23/11/2020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E635A-B0CF-42D9-9762-0F18B2BF1297}" type="slidenum">
              <a:rPr lang="en-GB" smtClean="0"/>
              <a:t>‹#›</a:t>
            </a:fld>
            <a:endParaRPr lang="en-GB"/>
          </a:p>
        </p:txBody>
      </p:sp>
    </p:spTree>
    <p:extLst>
      <p:ext uri="{BB962C8B-B14F-4D97-AF65-F5344CB8AC3E}">
        <p14:creationId xmlns:p14="http://schemas.microsoft.com/office/powerpoint/2010/main" val="2103237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ile:Hand left.svg - Wikimedia Common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052" y="149087"/>
            <a:ext cx="6619461" cy="6708913"/>
          </a:xfrm>
          <a:prstGeom prst="rect">
            <a:avLst/>
          </a:prstGeom>
        </p:spPr>
      </p:pic>
      <p:sp>
        <p:nvSpPr>
          <p:cNvPr id="5" name="TextBox 4"/>
          <p:cNvSpPr txBox="1"/>
          <p:nvPr/>
        </p:nvSpPr>
        <p:spPr>
          <a:xfrm>
            <a:off x="7086600" y="1795383"/>
            <a:ext cx="4740965" cy="3416320"/>
          </a:xfrm>
          <a:prstGeom prst="rect">
            <a:avLst/>
          </a:prstGeom>
          <a:noFill/>
        </p:spPr>
        <p:txBody>
          <a:bodyPr wrap="square" rtlCol="0">
            <a:spAutoFit/>
          </a:bodyPr>
          <a:lstStyle/>
          <a:p>
            <a:pPr algn="ctr"/>
            <a:r>
              <a:rPr lang="en-GB" sz="7200" dirty="0">
                <a:latin typeface="Blackadder ITC" panose="04020505051007020D02" pitchFamily="82" charset="0"/>
              </a:rPr>
              <a:t>5 </a:t>
            </a:r>
          </a:p>
          <a:p>
            <a:pPr algn="ctr"/>
            <a:r>
              <a:rPr lang="en-GB" sz="7200" dirty="0">
                <a:latin typeface="Blackadder ITC" panose="04020505051007020D02" pitchFamily="82" charset="0"/>
              </a:rPr>
              <a:t>Finger </a:t>
            </a:r>
          </a:p>
          <a:p>
            <a:pPr algn="ctr"/>
            <a:r>
              <a:rPr lang="en-GB" sz="7200" dirty="0">
                <a:latin typeface="Blackadder ITC" panose="04020505051007020D02" pitchFamily="82" charset="0"/>
              </a:rPr>
              <a:t>Prayers</a:t>
            </a:r>
          </a:p>
        </p:txBody>
      </p:sp>
    </p:spTree>
    <p:extLst>
      <p:ext uri="{BB962C8B-B14F-4D97-AF65-F5344CB8AC3E}">
        <p14:creationId xmlns:p14="http://schemas.microsoft.com/office/powerpoint/2010/main" val="4261242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331" y="109331"/>
            <a:ext cx="11807687" cy="5693866"/>
          </a:xfrm>
          <a:prstGeom prst="rect">
            <a:avLst/>
          </a:prstGeom>
          <a:noFill/>
        </p:spPr>
        <p:txBody>
          <a:bodyPr wrap="square" rtlCol="0">
            <a:spAutoFit/>
          </a:bodyPr>
          <a:lstStyle/>
          <a:p>
            <a:pPr algn="ctr"/>
            <a:r>
              <a:rPr lang="en-GB" sz="2800" dirty="0">
                <a:latin typeface="XCCW Joined 1a" panose="03050602040000000000" pitchFamily="66" charset="0"/>
              </a:rPr>
              <a:t>You can say a prayer in many different ways.</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Prayers are not only said in the hall for Collective Worship or before leaving the school day.</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There are many different ways to pray and speak to God. Over the next few RE lessons you will be able to explore prayer and how to become more spiritual through practical and creative ways. </a:t>
            </a:r>
          </a:p>
          <a:p>
            <a:pPr algn="ctr"/>
            <a:endParaRPr lang="en-GB" sz="2800" dirty="0">
              <a:latin typeface="XCCW Joined 1a" panose="03050602040000000000" pitchFamily="66" charset="0"/>
            </a:endParaRPr>
          </a:p>
          <a:p>
            <a:pPr algn="ctr"/>
            <a:r>
              <a:rPr lang="en-GB" sz="2800" dirty="0">
                <a:latin typeface="XCCW Joined 1a" panose="03050602040000000000" pitchFamily="66" charset="0"/>
              </a:rPr>
              <a:t>However, you do not need to say prayers to God if you do not want to. You can spend a small amount of time in the day to be still, reflective, thinking of others or the things you are grateful for in your life. You can use these prayer ideas as stimulus.</a:t>
            </a:r>
          </a:p>
        </p:txBody>
      </p:sp>
    </p:spTree>
    <p:extLst>
      <p:ext uri="{BB962C8B-B14F-4D97-AF65-F5344CB8AC3E}">
        <p14:creationId xmlns:p14="http://schemas.microsoft.com/office/powerpoint/2010/main" val="4168515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ile:Hand left.svg - Wikimedia Common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052" y="149087"/>
            <a:ext cx="6619461" cy="6708913"/>
          </a:xfrm>
          <a:prstGeom prst="rect">
            <a:avLst/>
          </a:prstGeom>
        </p:spPr>
      </p:pic>
      <p:sp>
        <p:nvSpPr>
          <p:cNvPr id="6" name="TextBox 5"/>
          <p:cNvSpPr txBox="1"/>
          <p:nvPr/>
        </p:nvSpPr>
        <p:spPr>
          <a:xfrm rot="2380274">
            <a:off x="648544" y="4203066"/>
            <a:ext cx="2986288" cy="369332"/>
          </a:xfrm>
          <a:prstGeom prst="rect">
            <a:avLst/>
          </a:prstGeom>
          <a:noFill/>
        </p:spPr>
        <p:txBody>
          <a:bodyPr wrap="square" rtlCol="0">
            <a:spAutoFit/>
          </a:bodyPr>
          <a:lstStyle/>
          <a:p>
            <a:r>
              <a:rPr lang="en-GB" dirty="0">
                <a:latin typeface="XCCW Joined 1a" panose="03050602040000000000" pitchFamily="66" charset="0"/>
              </a:rPr>
              <a:t>People close to me</a:t>
            </a:r>
          </a:p>
        </p:txBody>
      </p:sp>
      <p:sp>
        <p:nvSpPr>
          <p:cNvPr id="7" name="TextBox 6"/>
          <p:cNvSpPr txBox="1"/>
          <p:nvPr/>
        </p:nvSpPr>
        <p:spPr>
          <a:xfrm>
            <a:off x="6728792" y="664292"/>
            <a:ext cx="5237922" cy="5478423"/>
          </a:xfrm>
          <a:prstGeom prst="rect">
            <a:avLst/>
          </a:prstGeom>
          <a:noFill/>
        </p:spPr>
        <p:txBody>
          <a:bodyPr wrap="square" rtlCol="0">
            <a:spAutoFit/>
          </a:bodyPr>
          <a:lstStyle/>
          <a:p>
            <a:r>
              <a:rPr lang="en-GB" dirty="0">
                <a:latin typeface="XCCW Joined 1a" panose="03050602040000000000" pitchFamily="66" charset="0"/>
              </a:rPr>
              <a:t>For a 5 finger prayer, all you need is your hand!</a:t>
            </a:r>
          </a:p>
          <a:p>
            <a:endParaRPr lang="en-GB" dirty="0">
              <a:latin typeface="XCCW Joined 1a" panose="03050602040000000000" pitchFamily="66" charset="0"/>
            </a:endParaRPr>
          </a:p>
          <a:p>
            <a:r>
              <a:rPr lang="en-GB" dirty="0">
                <a:latin typeface="XCCW Joined 1a" panose="03050602040000000000" pitchFamily="66" charset="0"/>
              </a:rPr>
              <a:t>Each finger represents some</a:t>
            </a:r>
            <a:r>
              <a:rPr lang="en-GB" b="1" u="sng" dirty="0">
                <a:latin typeface="XCCW Joined 1a" panose="03050602040000000000" pitchFamily="66" charset="0"/>
              </a:rPr>
              <a:t>one</a:t>
            </a:r>
            <a:r>
              <a:rPr lang="en-GB" dirty="0">
                <a:latin typeface="XCCW Joined 1a" panose="03050602040000000000" pitchFamily="66" charset="0"/>
              </a:rPr>
              <a:t> in your life to think about in your prayer.</a:t>
            </a:r>
          </a:p>
          <a:p>
            <a:endParaRPr lang="en-GB" dirty="0">
              <a:latin typeface="XCCW Joined 1a" panose="03050602040000000000" pitchFamily="66" charset="0"/>
            </a:endParaRPr>
          </a:p>
          <a:p>
            <a:r>
              <a:rPr lang="en-GB" dirty="0">
                <a:latin typeface="XCCW Joined 1a" panose="03050602040000000000" pitchFamily="66" charset="0"/>
              </a:rPr>
              <a:t>Your thumb – is for those who are closest to you, your parents, siblings, your grandparents, family and friends.</a:t>
            </a:r>
          </a:p>
          <a:p>
            <a:endParaRPr lang="en-GB" dirty="0">
              <a:latin typeface="XCCW Joined 1a" panose="03050602040000000000" pitchFamily="66" charset="0"/>
            </a:endParaRPr>
          </a:p>
          <a:p>
            <a:r>
              <a:rPr lang="en-GB" dirty="0">
                <a:latin typeface="XCCW Joined 1a" panose="03050602040000000000" pitchFamily="66" charset="0"/>
              </a:rPr>
              <a:t>You need to chose one person and you pray for </a:t>
            </a:r>
          </a:p>
          <a:p>
            <a:endParaRPr lang="en-GB" dirty="0">
              <a:latin typeface="XCCW Joined 1a" panose="03050602040000000000" pitchFamily="66" charset="0"/>
            </a:endParaRPr>
          </a:p>
          <a:p>
            <a:pPr algn="ctr"/>
            <a:r>
              <a:rPr lang="en-GB" sz="8000" b="1" dirty="0">
                <a:solidFill>
                  <a:srgbClr val="FF0000"/>
                </a:solidFill>
                <a:latin typeface="Blackadder ITC" panose="04020505051007020D02" pitchFamily="82" charset="0"/>
              </a:rPr>
              <a:t>Love</a:t>
            </a:r>
            <a:endParaRPr lang="en-GB" b="1" dirty="0">
              <a:solidFill>
                <a:srgbClr val="FF0000"/>
              </a:solidFill>
              <a:latin typeface="Blackadder ITC" panose="04020505051007020D02" pitchFamily="82" charset="0"/>
            </a:endParaRPr>
          </a:p>
        </p:txBody>
      </p:sp>
    </p:spTree>
    <p:extLst>
      <p:ext uri="{BB962C8B-B14F-4D97-AF65-F5344CB8AC3E}">
        <p14:creationId xmlns:p14="http://schemas.microsoft.com/office/powerpoint/2010/main" val="184655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ile:Hand left.svg - Wikimedia Common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052" y="149087"/>
            <a:ext cx="6619461" cy="6708913"/>
          </a:xfrm>
          <a:prstGeom prst="rect">
            <a:avLst/>
          </a:prstGeom>
        </p:spPr>
      </p:pic>
      <p:sp>
        <p:nvSpPr>
          <p:cNvPr id="8" name="TextBox 7"/>
          <p:cNvSpPr txBox="1"/>
          <p:nvPr/>
        </p:nvSpPr>
        <p:spPr>
          <a:xfrm rot="15110823">
            <a:off x="858729" y="3226422"/>
            <a:ext cx="4369686" cy="369332"/>
          </a:xfrm>
          <a:prstGeom prst="rect">
            <a:avLst/>
          </a:prstGeom>
          <a:solidFill>
            <a:schemeClr val="bg1"/>
          </a:solidFill>
        </p:spPr>
        <p:txBody>
          <a:bodyPr wrap="square" rtlCol="0">
            <a:spAutoFit/>
          </a:bodyPr>
          <a:lstStyle/>
          <a:p>
            <a:r>
              <a:rPr lang="en-GB" dirty="0">
                <a:latin typeface="XCCW Joined 1a" panose="03050602040000000000" pitchFamily="66" charset="0"/>
              </a:rPr>
              <a:t>People who give you direction</a:t>
            </a:r>
          </a:p>
        </p:txBody>
      </p:sp>
      <p:sp>
        <p:nvSpPr>
          <p:cNvPr id="9" name="TextBox 8"/>
          <p:cNvSpPr txBox="1"/>
          <p:nvPr/>
        </p:nvSpPr>
        <p:spPr>
          <a:xfrm>
            <a:off x="6728792" y="902831"/>
            <a:ext cx="5237922" cy="5478423"/>
          </a:xfrm>
          <a:prstGeom prst="rect">
            <a:avLst/>
          </a:prstGeom>
          <a:noFill/>
        </p:spPr>
        <p:txBody>
          <a:bodyPr wrap="square" rtlCol="0">
            <a:spAutoFit/>
          </a:bodyPr>
          <a:lstStyle/>
          <a:p>
            <a:r>
              <a:rPr lang="en-GB" dirty="0">
                <a:latin typeface="XCCW Joined 1a" panose="03050602040000000000" pitchFamily="66" charset="0"/>
              </a:rPr>
              <a:t>For a 5 finger prayer, all you need is your hand!</a:t>
            </a:r>
          </a:p>
          <a:p>
            <a:endParaRPr lang="en-GB" dirty="0">
              <a:latin typeface="XCCW Joined 1a" panose="03050602040000000000" pitchFamily="66" charset="0"/>
            </a:endParaRPr>
          </a:p>
          <a:p>
            <a:r>
              <a:rPr lang="en-GB" dirty="0">
                <a:latin typeface="XCCW Joined 1a" panose="03050602040000000000" pitchFamily="66" charset="0"/>
              </a:rPr>
              <a:t>Each finger represents some</a:t>
            </a:r>
            <a:r>
              <a:rPr lang="en-GB" b="1" u="sng" dirty="0">
                <a:latin typeface="XCCW Joined 1a" panose="03050602040000000000" pitchFamily="66" charset="0"/>
              </a:rPr>
              <a:t>one</a:t>
            </a:r>
            <a:r>
              <a:rPr lang="en-GB" dirty="0">
                <a:latin typeface="XCCW Joined 1a" panose="03050602040000000000" pitchFamily="66" charset="0"/>
              </a:rPr>
              <a:t> in your life to think about in your prayer.</a:t>
            </a:r>
          </a:p>
          <a:p>
            <a:endParaRPr lang="en-GB" dirty="0">
              <a:latin typeface="XCCW Joined 1a" panose="03050602040000000000" pitchFamily="66" charset="0"/>
            </a:endParaRPr>
          </a:p>
          <a:p>
            <a:r>
              <a:rPr lang="en-GB" dirty="0">
                <a:latin typeface="XCCW Joined 1a" panose="03050602040000000000" pitchFamily="66" charset="0"/>
              </a:rPr>
              <a:t>Your pointer finger – is for those who direct you in your life, they teach and guide you. For example teachers, doctors, nurses, priests.</a:t>
            </a:r>
          </a:p>
          <a:p>
            <a:endParaRPr lang="en-GB" dirty="0">
              <a:latin typeface="XCCW Joined 1a" panose="03050602040000000000" pitchFamily="66" charset="0"/>
            </a:endParaRPr>
          </a:p>
          <a:p>
            <a:r>
              <a:rPr lang="en-GB" dirty="0">
                <a:latin typeface="XCCW Joined 1a" panose="03050602040000000000" pitchFamily="66" charset="0"/>
              </a:rPr>
              <a:t>You need to chose one person and you pray for </a:t>
            </a:r>
          </a:p>
          <a:p>
            <a:endParaRPr lang="en-GB" dirty="0">
              <a:latin typeface="XCCW Joined 1a" panose="03050602040000000000" pitchFamily="66" charset="0"/>
            </a:endParaRPr>
          </a:p>
          <a:p>
            <a:pPr algn="ctr"/>
            <a:r>
              <a:rPr lang="en-GB" sz="8000" b="1" dirty="0">
                <a:solidFill>
                  <a:srgbClr val="FF0000"/>
                </a:solidFill>
                <a:latin typeface="Blackadder ITC" panose="04020505051007020D02" pitchFamily="82" charset="0"/>
              </a:rPr>
              <a:t>Wisdom</a:t>
            </a:r>
            <a:endParaRPr lang="en-GB" b="1" dirty="0">
              <a:solidFill>
                <a:srgbClr val="FF0000"/>
              </a:solidFill>
              <a:latin typeface="Blackadder ITC" panose="04020505051007020D02" pitchFamily="82" charset="0"/>
            </a:endParaRPr>
          </a:p>
        </p:txBody>
      </p:sp>
    </p:spTree>
    <p:extLst>
      <p:ext uri="{BB962C8B-B14F-4D97-AF65-F5344CB8AC3E}">
        <p14:creationId xmlns:p14="http://schemas.microsoft.com/office/powerpoint/2010/main" val="569759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ile:Hand left.svg - Wikimedia Common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052" y="149087"/>
            <a:ext cx="6619461" cy="6708913"/>
          </a:xfrm>
          <a:prstGeom prst="rect">
            <a:avLst/>
          </a:prstGeom>
        </p:spPr>
      </p:pic>
      <p:sp>
        <p:nvSpPr>
          <p:cNvPr id="8" name="TextBox 7"/>
          <p:cNvSpPr txBox="1"/>
          <p:nvPr/>
        </p:nvSpPr>
        <p:spPr>
          <a:xfrm rot="16813425">
            <a:off x="1499995" y="2985829"/>
            <a:ext cx="4539744" cy="369332"/>
          </a:xfrm>
          <a:prstGeom prst="rect">
            <a:avLst/>
          </a:prstGeom>
          <a:solidFill>
            <a:schemeClr val="bg1"/>
          </a:solidFill>
        </p:spPr>
        <p:txBody>
          <a:bodyPr wrap="square" rtlCol="0">
            <a:spAutoFit/>
          </a:bodyPr>
          <a:lstStyle/>
          <a:p>
            <a:pPr algn="r"/>
            <a:r>
              <a:rPr lang="en-GB" dirty="0">
                <a:latin typeface="XCCW Joined 1a" panose="03050602040000000000" pitchFamily="66" charset="0"/>
              </a:rPr>
              <a:t>People in authority</a:t>
            </a:r>
          </a:p>
        </p:txBody>
      </p:sp>
      <p:sp>
        <p:nvSpPr>
          <p:cNvPr id="9" name="TextBox 8"/>
          <p:cNvSpPr txBox="1"/>
          <p:nvPr/>
        </p:nvSpPr>
        <p:spPr>
          <a:xfrm>
            <a:off x="6728792" y="902831"/>
            <a:ext cx="5237922" cy="5201424"/>
          </a:xfrm>
          <a:prstGeom prst="rect">
            <a:avLst/>
          </a:prstGeom>
          <a:noFill/>
        </p:spPr>
        <p:txBody>
          <a:bodyPr wrap="square" rtlCol="0">
            <a:spAutoFit/>
          </a:bodyPr>
          <a:lstStyle/>
          <a:p>
            <a:r>
              <a:rPr lang="en-GB" dirty="0">
                <a:latin typeface="XCCW Joined 1a" panose="03050602040000000000" pitchFamily="66" charset="0"/>
              </a:rPr>
              <a:t>For a 5 finger prayer, all you need is your hand!</a:t>
            </a:r>
          </a:p>
          <a:p>
            <a:endParaRPr lang="en-GB" dirty="0">
              <a:latin typeface="XCCW Joined 1a" panose="03050602040000000000" pitchFamily="66" charset="0"/>
            </a:endParaRPr>
          </a:p>
          <a:p>
            <a:r>
              <a:rPr lang="en-GB" dirty="0">
                <a:latin typeface="XCCW Joined 1a" panose="03050602040000000000" pitchFamily="66" charset="0"/>
              </a:rPr>
              <a:t>Each finger represents some</a:t>
            </a:r>
            <a:r>
              <a:rPr lang="en-GB" b="1" u="sng" dirty="0">
                <a:latin typeface="XCCW Joined 1a" panose="03050602040000000000" pitchFamily="66" charset="0"/>
              </a:rPr>
              <a:t>one</a:t>
            </a:r>
            <a:r>
              <a:rPr lang="en-GB" dirty="0">
                <a:latin typeface="XCCW Joined 1a" panose="03050602040000000000" pitchFamily="66" charset="0"/>
              </a:rPr>
              <a:t> in your life to think about in your prayer.</a:t>
            </a:r>
          </a:p>
          <a:p>
            <a:endParaRPr lang="en-GB" dirty="0">
              <a:latin typeface="XCCW Joined 1a" panose="03050602040000000000" pitchFamily="66" charset="0"/>
            </a:endParaRPr>
          </a:p>
          <a:p>
            <a:r>
              <a:rPr lang="en-GB" dirty="0">
                <a:latin typeface="XCCW Joined 1a" panose="03050602040000000000" pitchFamily="66" charset="0"/>
              </a:rPr>
              <a:t>Your middle finger – is for those who are in authority. For example  leaders, government, royalty.</a:t>
            </a:r>
          </a:p>
          <a:p>
            <a:endParaRPr lang="en-GB" dirty="0">
              <a:latin typeface="XCCW Joined 1a" panose="03050602040000000000" pitchFamily="66" charset="0"/>
            </a:endParaRPr>
          </a:p>
          <a:p>
            <a:r>
              <a:rPr lang="en-GB" dirty="0">
                <a:latin typeface="XCCW Joined 1a" panose="03050602040000000000" pitchFamily="66" charset="0"/>
              </a:rPr>
              <a:t>You need to chose one person and you pray for </a:t>
            </a:r>
          </a:p>
          <a:p>
            <a:endParaRPr lang="en-GB" dirty="0">
              <a:latin typeface="XCCW Joined 1a" panose="03050602040000000000" pitchFamily="66" charset="0"/>
            </a:endParaRPr>
          </a:p>
          <a:p>
            <a:pPr algn="ctr"/>
            <a:r>
              <a:rPr lang="en-GB" sz="8000" b="1" dirty="0">
                <a:solidFill>
                  <a:srgbClr val="FF0000"/>
                </a:solidFill>
                <a:latin typeface="Blackadder ITC" panose="04020505051007020D02" pitchFamily="82" charset="0"/>
              </a:rPr>
              <a:t>Guidance</a:t>
            </a:r>
            <a:endParaRPr lang="en-GB" b="1" dirty="0">
              <a:solidFill>
                <a:srgbClr val="FF0000"/>
              </a:solidFill>
              <a:latin typeface="Blackadder ITC" panose="04020505051007020D02" pitchFamily="82" charset="0"/>
            </a:endParaRPr>
          </a:p>
        </p:txBody>
      </p:sp>
    </p:spTree>
    <p:extLst>
      <p:ext uri="{BB962C8B-B14F-4D97-AF65-F5344CB8AC3E}">
        <p14:creationId xmlns:p14="http://schemas.microsoft.com/office/powerpoint/2010/main" val="944002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ile:Hand left.svg - Wikimedia Common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052" y="149087"/>
            <a:ext cx="6619461" cy="6708913"/>
          </a:xfrm>
          <a:prstGeom prst="rect">
            <a:avLst/>
          </a:prstGeom>
        </p:spPr>
      </p:pic>
      <p:sp>
        <p:nvSpPr>
          <p:cNvPr id="8" name="TextBox 7"/>
          <p:cNvSpPr txBox="1"/>
          <p:nvPr/>
        </p:nvSpPr>
        <p:spPr>
          <a:xfrm rot="18278704">
            <a:off x="1883633" y="3546951"/>
            <a:ext cx="4851669" cy="369332"/>
          </a:xfrm>
          <a:prstGeom prst="rect">
            <a:avLst/>
          </a:prstGeom>
          <a:solidFill>
            <a:schemeClr val="bg1"/>
          </a:solidFill>
        </p:spPr>
        <p:txBody>
          <a:bodyPr wrap="square" rtlCol="0">
            <a:spAutoFit/>
          </a:bodyPr>
          <a:lstStyle/>
          <a:p>
            <a:pPr algn="r"/>
            <a:r>
              <a:rPr lang="en-GB" dirty="0">
                <a:latin typeface="XCCW Joined 1a" panose="03050602040000000000" pitchFamily="66" charset="0"/>
              </a:rPr>
              <a:t>People who need help</a:t>
            </a:r>
          </a:p>
        </p:txBody>
      </p:sp>
      <p:sp>
        <p:nvSpPr>
          <p:cNvPr id="9" name="TextBox 8"/>
          <p:cNvSpPr txBox="1"/>
          <p:nvPr/>
        </p:nvSpPr>
        <p:spPr>
          <a:xfrm>
            <a:off x="6728792" y="902831"/>
            <a:ext cx="5237922" cy="5755422"/>
          </a:xfrm>
          <a:prstGeom prst="rect">
            <a:avLst/>
          </a:prstGeom>
          <a:noFill/>
        </p:spPr>
        <p:txBody>
          <a:bodyPr wrap="square" rtlCol="0">
            <a:spAutoFit/>
          </a:bodyPr>
          <a:lstStyle/>
          <a:p>
            <a:r>
              <a:rPr lang="en-GB" dirty="0">
                <a:latin typeface="XCCW Joined 1a" panose="03050602040000000000" pitchFamily="66" charset="0"/>
              </a:rPr>
              <a:t>For a 5 finger prayer, all you need is your hand!</a:t>
            </a:r>
          </a:p>
          <a:p>
            <a:endParaRPr lang="en-GB" dirty="0">
              <a:latin typeface="XCCW Joined 1a" panose="03050602040000000000" pitchFamily="66" charset="0"/>
            </a:endParaRPr>
          </a:p>
          <a:p>
            <a:r>
              <a:rPr lang="en-GB" dirty="0">
                <a:latin typeface="XCCW Joined 1a" panose="03050602040000000000" pitchFamily="66" charset="0"/>
              </a:rPr>
              <a:t>Each finger represents some</a:t>
            </a:r>
            <a:r>
              <a:rPr lang="en-GB" b="1" u="sng" dirty="0">
                <a:latin typeface="XCCW Joined 1a" panose="03050602040000000000" pitchFamily="66" charset="0"/>
              </a:rPr>
              <a:t>one</a:t>
            </a:r>
            <a:r>
              <a:rPr lang="en-GB" dirty="0">
                <a:latin typeface="XCCW Joined 1a" panose="03050602040000000000" pitchFamily="66" charset="0"/>
              </a:rPr>
              <a:t> in your life to think about in your prayer.</a:t>
            </a:r>
          </a:p>
          <a:p>
            <a:endParaRPr lang="en-GB" dirty="0">
              <a:latin typeface="XCCW Joined 1a" panose="03050602040000000000" pitchFamily="66" charset="0"/>
            </a:endParaRPr>
          </a:p>
          <a:p>
            <a:r>
              <a:rPr lang="en-GB" dirty="0">
                <a:latin typeface="XCCW Joined 1a" panose="03050602040000000000" pitchFamily="66" charset="0"/>
              </a:rPr>
              <a:t>Your ring finger – is your weakest finger, it is for those who need help. For example those who are ill, poor health, dying, in trouble or pain.</a:t>
            </a:r>
          </a:p>
          <a:p>
            <a:endParaRPr lang="en-GB" dirty="0">
              <a:latin typeface="XCCW Joined 1a" panose="03050602040000000000" pitchFamily="66" charset="0"/>
            </a:endParaRPr>
          </a:p>
          <a:p>
            <a:r>
              <a:rPr lang="en-GB" dirty="0">
                <a:latin typeface="XCCW Joined 1a" panose="03050602040000000000" pitchFamily="66" charset="0"/>
              </a:rPr>
              <a:t>You need to chose one person and you pray for </a:t>
            </a:r>
          </a:p>
          <a:p>
            <a:endParaRPr lang="en-GB" dirty="0">
              <a:latin typeface="XCCW Joined 1a" panose="03050602040000000000" pitchFamily="66" charset="0"/>
            </a:endParaRPr>
          </a:p>
          <a:p>
            <a:pPr algn="ctr"/>
            <a:r>
              <a:rPr lang="en-GB" sz="8000" b="1" dirty="0">
                <a:solidFill>
                  <a:srgbClr val="FF0000"/>
                </a:solidFill>
                <a:latin typeface="Blackadder ITC" panose="04020505051007020D02" pitchFamily="82" charset="0"/>
              </a:rPr>
              <a:t>Help</a:t>
            </a:r>
            <a:endParaRPr lang="en-GB" b="1" dirty="0">
              <a:solidFill>
                <a:srgbClr val="FF0000"/>
              </a:solidFill>
              <a:latin typeface="Blackadder ITC" panose="04020505051007020D02" pitchFamily="82" charset="0"/>
            </a:endParaRPr>
          </a:p>
        </p:txBody>
      </p:sp>
    </p:spTree>
    <p:extLst>
      <p:ext uri="{BB962C8B-B14F-4D97-AF65-F5344CB8AC3E}">
        <p14:creationId xmlns:p14="http://schemas.microsoft.com/office/powerpoint/2010/main" val="2006799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File:Hand left.svg - Wikimedia Common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8052" y="149087"/>
            <a:ext cx="6619461" cy="6708913"/>
          </a:xfrm>
          <a:prstGeom prst="rect">
            <a:avLst/>
          </a:prstGeom>
        </p:spPr>
      </p:pic>
      <p:sp>
        <p:nvSpPr>
          <p:cNvPr id="8" name="TextBox 7"/>
          <p:cNvSpPr txBox="1"/>
          <p:nvPr/>
        </p:nvSpPr>
        <p:spPr>
          <a:xfrm rot="19336050">
            <a:off x="2895397" y="4309751"/>
            <a:ext cx="3922161" cy="369332"/>
          </a:xfrm>
          <a:prstGeom prst="rect">
            <a:avLst/>
          </a:prstGeom>
          <a:solidFill>
            <a:schemeClr val="bg1"/>
          </a:solidFill>
        </p:spPr>
        <p:txBody>
          <a:bodyPr wrap="square" rtlCol="0">
            <a:spAutoFit/>
          </a:bodyPr>
          <a:lstStyle/>
          <a:p>
            <a:pPr algn="r"/>
            <a:r>
              <a:rPr lang="en-GB" dirty="0">
                <a:latin typeface="XCCW Joined 1a" panose="03050602040000000000" pitchFamily="66" charset="0"/>
              </a:rPr>
              <a:t>Yourself</a:t>
            </a:r>
          </a:p>
        </p:txBody>
      </p:sp>
      <p:sp>
        <p:nvSpPr>
          <p:cNvPr id="9" name="TextBox 8"/>
          <p:cNvSpPr txBox="1"/>
          <p:nvPr/>
        </p:nvSpPr>
        <p:spPr>
          <a:xfrm>
            <a:off x="6775942" y="962466"/>
            <a:ext cx="5237922" cy="5201424"/>
          </a:xfrm>
          <a:prstGeom prst="rect">
            <a:avLst/>
          </a:prstGeom>
          <a:noFill/>
        </p:spPr>
        <p:txBody>
          <a:bodyPr wrap="square" rtlCol="0">
            <a:spAutoFit/>
          </a:bodyPr>
          <a:lstStyle/>
          <a:p>
            <a:r>
              <a:rPr lang="en-GB" dirty="0">
                <a:latin typeface="XCCW Joined 1a" panose="03050602040000000000" pitchFamily="66" charset="0"/>
              </a:rPr>
              <a:t>For a 5 finger prayer, all you need is your hand!</a:t>
            </a:r>
          </a:p>
          <a:p>
            <a:endParaRPr lang="en-GB" dirty="0">
              <a:latin typeface="XCCW Joined 1a" panose="03050602040000000000" pitchFamily="66" charset="0"/>
            </a:endParaRPr>
          </a:p>
          <a:p>
            <a:r>
              <a:rPr lang="en-GB" dirty="0">
                <a:latin typeface="XCCW Joined 1a" panose="03050602040000000000" pitchFamily="66" charset="0"/>
              </a:rPr>
              <a:t>Each finger represents some</a:t>
            </a:r>
            <a:r>
              <a:rPr lang="en-GB" b="1" u="sng" dirty="0">
                <a:latin typeface="XCCW Joined 1a" panose="03050602040000000000" pitchFamily="66" charset="0"/>
              </a:rPr>
              <a:t>one</a:t>
            </a:r>
            <a:r>
              <a:rPr lang="en-GB" dirty="0">
                <a:latin typeface="XCCW Joined 1a" panose="03050602040000000000" pitchFamily="66" charset="0"/>
              </a:rPr>
              <a:t> in your life to think about in your prayer.</a:t>
            </a:r>
          </a:p>
          <a:p>
            <a:endParaRPr lang="en-GB" dirty="0">
              <a:latin typeface="XCCW Joined 1a" panose="03050602040000000000" pitchFamily="66" charset="0"/>
            </a:endParaRPr>
          </a:p>
          <a:p>
            <a:r>
              <a:rPr lang="en-GB" dirty="0">
                <a:latin typeface="XCCW Joined 1a" panose="03050602040000000000" pitchFamily="66" charset="0"/>
              </a:rPr>
              <a:t>Your tiny finger – is for you and what you need. Remember God will help you with what you need, not necessarily what you want. </a:t>
            </a:r>
          </a:p>
          <a:p>
            <a:endParaRPr lang="en-GB" dirty="0">
              <a:latin typeface="XCCW Joined 1a" panose="03050602040000000000" pitchFamily="66" charset="0"/>
            </a:endParaRPr>
          </a:p>
          <a:p>
            <a:r>
              <a:rPr lang="en-GB" dirty="0">
                <a:latin typeface="XCCW Joined 1a" panose="03050602040000000000" pitchFamily="66" charset="0"/>
              </a:rPr>
              <a:t>You need to pray for </a:t>
            </a:r>
          </a:p>
          <a:p>
            <a:endParaRPr lang="en-GB" dirty="0">
              <a:latin typeface="XCCW Joined 1a" panose="03050602040000000000" pitchFamily="66" charset="0"/>
            </a:endParaRPr>
          </a:p>
          <a:p>
            <a:pPr algn="ctr"/>
            <a:r>
              <a:rPr lang="en-GB" sz="8000" b="1" dirty="0">
                <a:solidFill>
                  <a:srgbClr val="FF0000"/>
                </a:solidFill>
                <a:latin typeface="Blackadder ITC" panose="04020505051007020D02" pitchFamily="82" charset="0"/>
              </a:rPr>
              <a:t>Your needs</a:t>
            </a:r>
            <a:endParaRPr lang="en-GB" b="1" dirty="0">
              <a:solidFill>
                <a:srgbClr val="FF0000"/>
              </a:solidFill>
              <a:latin typeface="Blackadder ITC" panose="04020505051007020D02" pitchFamily="82" charset="0"/>
            </a:endParaRPr>
          </a:p>
        </p:txBody>
      </p:sp>
    </p:spTree>
    <p:extLst>
      <p:ext uri="{BB962C8B-B14F-4D97-AF65-F5344CB8AC3E}">
        <p14:creationId xmlns:p14="http://schemas.microsoft.com/office/powerpoint/2010/main" val="2553204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815699" y="612844"/>
            <a:ext cx="5237922" cy="3139321"/>
          </a:xfrm>
          <a:prstGeom prst="rect">
            <a:avLst/>
          </a:prstGeom>
          <a:noFill/>
        </p:spPr>
        <p:txBody>
          <a:bodyPr wrap="square" rtlCol="0">
            <a:spAutoFit/>
          </a:bodyPr>
          <a:lstStyle/>
          <a:p>
            <a:r>
              <a:rPr lang="en-GB" dirty="0">
                <a:latin typeface="XCCW Joined 1a" panose="03050602040000000000" pitchFamily="66" charset="0"/>
              </a:rPr>
              <a:t>There are 2 things you can do now:</a:t>
            </a:r>
          </a:p>
          <a:p>
            <a:endParaRPr lang="en-GB" dirty="0">
              <a:latin typeface="XCCW Joined 1a" panose="03050602040000000000" pitchFamily="66" charset="0"/>
            </a:endParaRPr>
          </a:p>
          <a:p>
            <a:pPr marL="342900" indent="-342900">
              <a:buAutoNum type="arabicParenR"/>
            </a:pPr>
            <a:r>
              <a:rPr lang="en-GB" dirty="0">
                <a:latin typeface="XCCW Joined 1a" panose="03050602040000000000" pitchFamily="66" charset="0"/>
              </a:rPr>
              <a:t>Find a quiet space, using your fingers, pray to God for your 5 important people, focussing on love, wisdom, guidance, help and you.</a:t>
            </a:r>
          </a:p>
          <a:p>
            <a:pPr marL="342900" indent="-342900">
              <a:buAutoNum type="arabicParenR"/>
            </a:pPr>
            <a:endParaRPr lang="en-GB" dirty="0">
              <a:latin typeface="XCCW Joined 1a" panose="03050602040000000000" pitchFamily="66" charset="0"/>
            </a:endParaRPr>
          </a:p>
          <a:p>
            <a:pPr marL="342900" indent="-342900">
              <a:buAutoNum type="arabicParenR"/>
            </a:pPr>
            <a:r>
              <a:rPr lang="en-GB" dirty="0">
                <a:latin typeface="XCCW Joined 1a" panose="03050602040000000000" pitchFamily="66" charset="0"/>
              </a:rPr>
              <a:t>Get some paints. Paint your hands, maybe you could choose a different colour for each finger and make a beautiful hand print. Label each finger with the person you want to pray for.</a:t>
            </a:r>
          </a:p>
          <a:p>
            <a:pPr marL="342900" indent="-342900">
              <a:buAutoNum type="arabicParenR"/>
            </a:pPr>
            <a:endParaRPr lang="en-GB" dirty="0">
              <a:latin typeface="XCCW Joined 1a" panose="03050602040000000000" pitchFamily="66" charset="0"/>
            </a:endParaRPr>
          </a:p>
        </p:txBody>
      </p:sp>
      <p:pic>
        <p:nvPicPr>
          <p:cNvPr id="2" name="Picture 1" descr="Hand Prints Colourful Print · Free image on Pixaba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698974" cy="6858000"/>
          </a:xfrm>
          <a:prstGeom prst="rect">
            <a:avLst/>
          </a:prstGeom>
        </p:spPr>
      </p:pic>
    </p:spTree>
    <p:extLst>
      <p:ext uri="{BB962C8B-B14F-4D97-AF65-F5344CB8AC3E}">
        <p14:creationId xmlns:p14="http://schemas.microsoft.com/office/powerpoint/2010/main" val="3309106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541</Words>
  <Application>Microsoft Office PowerPoint</Application>
  <PresentationFormat>Widescreen</PresentationFormat>
  <Paragraphs>65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Blackadder ITC</vt:lpstr>
      <vt:lpstr>Calibri</vt:lpstr>
      <vt:lpstr>Calibri Light</vt:lpstr>
      <vt:lpstr>XCCW Joined 1a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SMCS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Jemma Coulson</dc:creator>
  <cp:lastModifiedBy>Rachel Jessup</cp:lastModifiedBy>
  <cp:revision>6</cp:revision>
  <dcterms:created xsi:type="dcterms:W3CDTF">2020-05-27T10:12:57Z</dcterms:created>
  <dcterms:modified xsi:type="dcterms:W3CDTF">2020-11-23T16:31:36Z</dcterms:modified>
</cp:coreProperties>
</file>